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2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54.xml" ContentType="application/vnd.openxmlformats-officedocument.presentationml.tags+xml"/>
  <Override PartName="/ppt/notesSlides/notesSlide1.xml" ContentType="application/vnd.openxmlformats-officedocument.presentationml.notesSlide+xml"/>
  <Override PartName="/ppt/tags/tag55.xml" ContentType="application/vnd.openxmlformats-officedocument.presentationml.tags+xml"/>
  <Override PartName="/ppt/notesSlides/notesSlide2.xml" ContentType="application/vnd.openxmlformats-officedocument.presentationml.notesSlide+xml"/>
  <Override PartName="/ppt/media/image29.bin" ContentType="image/x-emf"/>
  <Override PartName="/ppt/media/image30.bin" ContentType="image/x-emf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ppt/tags/tag57.xml" ContentType="application/vnd.openxmlformats-officedocument.presentationml.tags+xml"/>
  <Override PartName="/ppt/notesSlides/notesSlide4.xml" ContentType="application/vnd.openxmlformats-officedocument.presentationml.notesSlide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tags/tag59.xml" ContentType="application/vnd.openxmlformats-officedocument.presentationml.tags+xml"/>
  <Override PartName="/ppt/notesSlides/notesSlide6.xml" ContentType="application/vnd.openxmlformats-officedocument.presentationml.notesSlide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6"/>
    <p:sldMasterId id="2147483704" r:id="rId7"/>
  </p:sldMasterIdLst>
  <p:notesMasterIdLst>
    <p:notesMasterId r:id="rId17"/>
  </p:notesMasterIdLst>
  <p:handoutMasterIdLst>
    <p:handoutMasterId r:id="rId18"/>
  </p:handoutMasterIdLst>
  <p:sldIdLst>
    <p:sldId id="2147473587" r:id="rId8"/>
    <p:sldId id="2147473573" r:id="rId9"/>
    <p:sldId id="2147473574" r:id="rId10"/>
    <p:sldId id="2147473576" r:id="rId11"/>
    <p:sldId id="2147473584" r:id="rId12"/>
    <p:sldId id="2147473585" r:id="rId13"/>
    <p:sldId id="2147473583" r:id="rId14"/>
    <p:sldId id="2147473579" r:id="rId15"/>
    <p:sldId id="2147473586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565DF-92D2-4176-8C69-3F2F8D035898}" v="3841" dt="2023-09-06T13:13:11.472"/>
    <p1510:client id="{A09E7528-2878-4E8C-AC75-5A9A2524ABF7}" v="2049" dt="2023-09-06T12:58:06.080"/>
    <p1510:client id="{EB51D3B0-ECC1-4445-B80E-EC17EE757BFF}" v="2404" dt="2023-09-06T12:59:09.094"/>
    <p1510:client id="{F1A5F2EB-C416-4895-89C5-621A7C66AE0B}" v="2208" dt="2023-09-06T12:58:48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97" autoAdjust="0"/>
  </p:normalViewPr>
  <p:slideViewPr>
    <p:cSldViewPr snapToGrid="0" showGuides="1">
      <p:cViewPr>
        <p:scale>
          <a:sx n="83" d="100"/>
          <a:sy n="83" d="100"/>
        </p:scale>
        <p:origin x="167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5400" y="6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1ADCD-0986-466F-BCF4-F140374402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D45B1-DDA3-4823-B57F-398ED6D7C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2B987-EC31-4746-B4E6-062CD7AA3A1A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3C53-DC75-4A5C-81E7-5D7CB96E12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F6EE6-6533-46A0-A8FB-DBC25242324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1B013-C79C-4BAB-9591-CE1E1BF2A9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38611-CB23-4A11-B466-01829FB3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D025B-ACD2-45C1-B156-1DDB470CE31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BE06-C1AD-4FF4-9212-678516BAB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0225-CB48-4A2A-9739-463AD2DBC3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5BBF7-0B0C-48D4-ABAA-EF360EF241C5}" type="datetime1">
              <a:rPr lang="en-GB" smtClean="0"/>
              <a:t>06/09/2023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68863D3-1D0C-412C-99BB-873840116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E44B7E2-ED93-42BE-81A6-FE398D91C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691570-C65F-4C66-9CB2-8798BF7E89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2F6E2-CA2D-40A7-8BE4-C30E5CF2054D}" type="slidenum">
              <a:rPr lang="en-GB" noProof="0" smtClean="0"/>
              <a:pPr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4328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2F6E2-CA2D-40A7-8BE4-C30E5CF2054D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687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2F6E2-CA2D-40A7-8BE4-C30E5CF2054D}" type="slidenum">
              <a:rPr lang="en-GB" noProof="0" smtClean="0"/>
              <a:pPr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51634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2F6E2-CA2D-40A7-8BE4-C30E5CF2054D}" type="slidenum">
              <a:rPr lang="en-GB" noProof="0" smtClean="0"/>
              <a:pPr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87435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2F6E2-CA2D-40A7-8BE4-C30E5CF2054D}" type="slidenum">
              <a:rPr lang="en-GB" noProof="0" smtClean="0"/>
              <a:pPr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912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2F6E2-CA2D-40A7-8BE4-C30E5CF2054D}" type="slidenum">
              <a:rPr lang="en-GB" noProof="0" smtClean="0"/>
              <a:pPr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95918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2F6E2-CA2D-40A7-8BE4-C30E5CF2054D}" type="slidenum">
              <a:rPr lang="en-GB" noProof="0" smtClean="0"/>
              <a:pPr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4665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2F6E2-CA2D-40A7-8BE4-C30E5CF2054D}" type="slidenum">
              <a:rPr lang="en-GB" noProof="0" smtClean="0"/>
              <a:pPr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6194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Relationship Id="rId4" Type="http://schemas.openxmlformats.org/officeDocument/2006/relationships/image" Target="../media/image17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Relationship Id="rId4" Type="http://schemas.openxmlformats.org/officeDocument/2006/relationships/image" Target="../media/image1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Relationship Id="rId4" Type="http://schemas.openxmlformats.org/officeDocument/2006/relationships/image" Target="../media/image17.emf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5" Type="http://schemas.openxmlformats.org/officeDocument/2006/relationships/image" Target="../media/image3.emf"/><Relationship Id="rId4" Type="http://schemas.openxmlformats.org/officeDocument/2006/relationships/image" Target="../media/image17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Relationship Id="rId5" Type="http://schemas.openxmlformats.org/officeDocument/2006/relationships/image" Target="../media/image3.emf"/><Relationship Id="rId4" Type="http://schemas.openxmlformats.org/officeDocument/2006/relationships/image" Target="../media/image1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Relationship Id="rId5" Type="http://schemas.openxmlformats.org/officeDocument/2006/relationships/image" Target="../media/image2.emf"/><Relationship Id="rId4" Type="http://schemas.openxmlformats.org/officeDocument/2006/relationships/image" Target="../media/image17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5" Type="http://schemas.openxmlformats.org/officeDocument/2006/relationships/image" Target="../media/image2.emf"/><Relationship Id="rId4" Type="http://schemas.openxmlformats.org/officeDocument/2006/relationships/image" Target="../media/image17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2.emf"/><Relationship Id="rId4" Type="http://schemas.openxmlformats.org/officeDocument/2006/relationships/image" Target="../media/image17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emf"/><Relationship Id="rId4" Type="http://schemas.openxmlformats.org/officeDocument/2006/relationships/image" Target="../media/image1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.emf"/><Relationship Id="rId4" Type="http://schemas.openxmlformats.org/officeDocument/2006/relationships/image" Target="../media/image17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5" Type="http://schemas.openxmlformats.org/officeDocument/2006/relationships/image" Target="../media/image3.emf"/><Relationship Id="rId4" Type="http://schemas.openxmlformats.org/officeDocument/2006/relationships/image" Target="../media/image17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5" Type="http://schemas.openxmlformats.org/officeDocument/2006/relationships/image" Target="../media/image2.emf"/><Relationship Id="rId4" Type="http://schemas.openxmlformats.org/officeDocument/2006/relationships/image" Target="../media/image17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5" Type="http://schemas.openxmlformats.org/officeDocument/2006/relationships/image" Target="../media/image3.emf"/><Relationship Id="rId4" Type="http://schemas.openxmlformats.org/officeDocument/2006/relationships/image" Target="../media/image17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7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7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7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7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7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7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7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7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7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7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17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1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7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17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17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17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17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17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Relationship Id="rId4" Type="http://schemas.openxmlformats.org/officeDocument/2006/relationships/image" Target="../media/image17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17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Relationship Id="rId4" Type="http://schemas.openxmlformats.org/officeDocument/2006/relationships/image" Target="../media/image1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Relationship Id="rId4" Type="http://schemas.openxmlformats.org/officeDocument/2006/relationships/image" Target="../media/image17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Relationship Id="rId4" Type="http://schemas.openxmlformats.org/officeDocument/2006/relationships/image" Target="../media/image17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17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17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4" Type="http://schemas.openxmlformats.org/officeDocument/2006/relationships/image" Target="../media/image17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4" Type="http://schemas.openxmlformats.org/officeDocument/2006/relationships/image" Target="../media/image17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1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Relationship Id="rId4" Type="http://schemas.openxmlformats.org/officeDocument/2006/relationships/image" Target="../media/image1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Relationship Id="rId4" Type="http://schemas.openxmlformats.org/officeDocument/2006/relationships/image" Target="../media/image17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Relationship Id="rId4" Type="http://schemas.openxmlformats.org/officeDocument/2006/relationships/image" Target="../media/image17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4" Type="http://schemas.openxmlformats.org/officeDocument/2006/relationships/image" Target="../media/image17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4" Type="http://schemas.openxmlformats.org/officeDocument/2006/relationships/image" Target="../media/image1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1903C8B-6A03-40C4-AD50-AACDEC5FDA0C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5DCE21D-C322-4B21-A60A-71E6E2C54D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0" y="0"/>
            <a:ext cx="12193200" cy="6861600"/>
          </a:xfrm>
          <a:custGeom>
            <a:avLst/>
            <a:gdLst>
              <a:gd name="connsiteX0" fmla="*/ 6275387 w 12193200"/>
              <a:gd name="connsiteY0" fmla="*/ 0 h 6861600"/>
              <a:gd name="connsiteX1" fmla="*/ 12193200 w 12193200"/>
              <a:gd name="connsiteY1" fmla="*/ 0 h 6861600"/>
              <a:gd name="connsiteX2" fmla="*/ 12193200 w 12193200"/>
              <a:gd name="connsiteY2" fmla="*/ 6861600 h 6861600"/>
              <a:gd name="connsiteX3" fmla="*/ 0 w 12193200"/>
              <a:gd name="connsiteY3" fmla="*/ 6861600 h 6861600"/>
              <a:gd name="connsiteX4" fmla="*/ 0 w 12193200"/>
              <a:gd name="connsiteY4" fmla="*/ 2245058 h 6861600"/>
              <a:gd name="connsiteX5" fmla="*/ 1 w 12193200"/>
              <a:gd name="connsiteY5" fmla="*/ 2245058 h 6861600"/>
              <a:gd name="connsiteX6" fmla="*/ 1 w 12193200"/>
              <a:gd name="connsiteY6" fmla="*/ 3378783 h 6861600"/>
              <a:gd name="connsiteX7" fmla="*/ 3519949 w 12193200"/>
              <a:gd name="connsiteY7" fmla="*/ 3378783 h 6861600"/>
              <a:gd name="connsiteX8" fmla="*/ 3519949 w 12193200"/>
              <a:gd name="connsiteY8" fmla="*/ 2245058 h 6861600"/>
              <a:gd name="connsiteX9" fmla="*/ 6275387 w 12193200"/>
              <a:gd name="connsiteY9" fmla="*/ 2245058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3200" h="6861600">
                <a:moveTo>
                  <a:pt x="6275387" y="0"/>
                </a:moveTo>
                <a:lnTo>
                  <a:pt x="12193200" y="0"/>
                </a:lnTo>
                <a:lnTo>
                  <a:pt x="12193200" y="6861600"/>
                </a:lnTo>
                <a:lnTo>
                  <a:pt x="0" y="6861600"/>
                </a:lnTo>
                <a:lnTo>
                  <a:pt x="0" y="2245058"/>
                </a:lnTo>
                <a:lnTo>
                  <a:pt x="1" y="2245058"/>
                </a:lnTo>
                <a:lnTo>
                  <a:pt x="1" y="3378783"/>
                </a:lnTo>
                <a:lnTo>
                  <a:pt x="3519949" y="3378783"/>
                </a:lnTo>
                <a:lnTo>
                  <a:pt x="3519949" y="2245058"/>
                </a:lnTo>
                <a:lnTo>
                  <a:pt x="6275387" y="2245058"/>
                </a:lnTo>
                <a:close/>
              </a:path>
            </a:pathLst>
          </a:custGeom>
          <a:solidFill>
            <a:srgbClr val="F9F9F7"/>
          </a:solidFill>
        </p:spPr>
        <p:txBody>
          <a:bodyPr wrap="square" lIns="72000" tIns="0" bIns="7200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1" y="358842"/>
            <a:ext cx="5094915" cy="1512000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F3BE45C-E4DE-42B7-B25F-83E216F00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2642923"/>
            <a:ext cx="261771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C7FD-8EF4-43FC-BAB3-47E907F1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F052-B495-40BE-9682-094846479C8E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C6AF5-5886-488E-94AF-540306D5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05638-6A02-4F90-BE63-DA3C1ABD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83710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(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BF1D6F70-C50A-1E8C-2B4A-A35FD6E0D4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0947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1D6F70-C50A-1E8C-2B4A-A35FD6E0D4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50000" y="1122363"/>
            <a:ext cx="8509963" cy="1984631"/>
          </a:xfrm>
        </p:spPr>
        <p:txBody>
          <a:bodyPr vert="horz" anchor="b"/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Breaker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50000" y="3503718"/>
            <a:ext cx="3939550" cy="1152000"/>
          </a:xfrm>
        </p:spPr>
        <p:txBody>
          <a:bodyPr l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Verdana" panose="020B0604030504040204" pitchFamily="34" charset="0"/>
              <a:buChar char="​"/>
              <a:defRPr sz="1600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D603A-7559-4371-ACE3-B12E2008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373EE1C-D19B-4EA0-9A15-DED1DEE449B9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BCD5-ACF2-4924-B2F7-A3E3F0EB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807C-31DA-4CEA-947C-A0D8107B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av dynamik">
            <a:extLst>
              <a:ext uri="{FF2B5EF4-FFF2-40B4-BE49-F238E27FC236}">
                <a16:creationId xmlns:a16="http://schemas.microsoft.com/office/drawing/2014/main" id="{0224D57B-23DE-43CD-A5E3-B1FD72D6C8DA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accent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668249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C9BCE15D-AE32-39FF-63D2-D771DA73B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73125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BCE15D-AE32-39FF-63D2-D771DA73B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7C5422F3-5F2C-463F-A5A3-46F0157D824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1466C188-1D45-4F08-8DB4-23F6002C2B9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98C6F70D-EDED-4332-A39E-FEB7023695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8" hidden="1">
            <a:extLst>
              <a:ext uri="{FF2B5EF4-FFF2-40B4-BE49-F238E27FC236}">
                <a16:creationId xmlns:a16="http://schemas.microsoft.com/office/drawing/2014/main" id="{967103C1-9540-4364-BCE9-15A87F0781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A870D1C3-7E2E-4C71-B669-3496D73E1AB6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5D6EC3A-345A-46A8-866F-80BE98B51E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58000"/>
          </a:xfrm>
          <a:solidFill>
            <a:schemeClr val="accent6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dirty="0"/>
              <a:t>Mark placeholder to insert image using the Insert tab – Pictures or from Templafy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937409C-206B-454B-8F34-A6BF4D2A9B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0000" y="1122363"/>
            <a:ext cx="8509963" cy="1984631"/>
          </a:xfr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Breaker text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AC92615-713B-4965-8112-B0AF203E30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50000" y="3503718"/>
            <a:ext cx="3939550" cy="1152000"/>
          </a:xfrm>
        </p:spPr>
        <p:txBody>
          <a:bodyPr l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Verdana" panose="020B0604030504040204" pitchFamily="34" charset="0"/>
              <a:buChar char="​"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9667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CDBC648-FF80-3A56-712A-E1AC2A014C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14952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DBC648-FF80-3A56-712A-E1AC2A014C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905E07-E31B-4F3D-8575-C55D9D88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C8F4-6B6A-48C1-B023-792B6BA54AED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2E6126-5A1A-4F07-8EC7-3F74BED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F46BFE-D75C-482A-B035-34180EC5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0541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2F7A9-B0D3-418A-9805-E4833A53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7F8E-8C20-40E4-A53C-3DA358D8C9A7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5BC24-963D-470F-A870-C18B9237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38358-50F7-4700-A532-2128C505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4120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A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F829AE-158E-AE15-3156-25BD123431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4323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F829AE-158E-AE15-3156-25BD123431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8E8C12B2-0AE5-428E-985F-E18D4DA17AC7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0" y="654050"/>
            <a:ext cx="11471638" cy="938213"/>
          </a:xfrm>
        </p:spPr>
        <p:txBody>
          <a:bodyPr vert="horz" anchor="t" anchorCtr="0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Thank you!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D419BB8-DA67-44EC-8B75-16DF8EF149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59999" y="1828800"/>
            <a:ext cx="4320000" cy="5622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5pPr>
            <a:lvl6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6pPr>
            <a:lvl7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Name Last name</a:t>
            </a:r>
            <a:br>
              <a:rPr lang="en-GB" dirty="0"/>
            </a:br>
            <a:r>
              <a:rPr lang="en-GB" dirty="0"/>
              <a:t>Job title, Department</a:t>
            </a:r>
            <a:br>
              <a:rPr lang="en-GB" dirty="0"/>
            </a:br>
            <a:r>
              <a:rPr lang="en-GB" dirty="0"/>
              <a:t>e-mail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E45963F1-9B5A-42FF-AF44-D9A92C9240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00" y="5878864"/>
            <a:ext cx="2617200" cy="3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8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1E96EA2-26EB-2BAE-2213-07FB3F42A8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56634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1E96EA2-26EB-2BAE-2213-07FB3F42A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D9DD72BF-EDEC-441F-B5D6-F68832F343C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Background">
            <a:extLst>
              <a:ext uri="{FF2B5EF4-FFF2-40B4-BE49-F238E27FC236}">
                <a16:creationId xmlns:a16="http://schemas.microsoft.com/office/drawing/2014/main" id="{6E4254E8-0058-4B51-AE94-DF452D313C5C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AFBD548-0737-4492-BE87-1A3682008E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58000"/>
          </a:xfrm>
          <a:solidFill>
            <a:schemeClr val="accent6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dirty="0"/>
              <a:t>Mark placeholder to insert image using the Insert tab – Pictures or from Templafy</a:t>
            </a:r>
          </a:p>
        </p:txBody>
      </p:sp>
      <p:sp>
        <p:nvSpPr>
          <p:cNvPr id="15" name="Text Placeholder logo">
            <a:extLst>
              <a:ext uri="{FF2B5EF4-FFF2-40B4-BE49-F238E27FC236}">
                <a16:creationId xmlns:a16="http://schemas.microsoft.com/office/drawing/2014/main" id="{A2083184-4833-48EE-B693-FB3137B41B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5878800"/>
            <a:ext cx="2617200" cy="3276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50"/>
            <a:ext cx="11471638" cy="1174751"/>
          </a:xfrm>
        </p:spPr>
        <p:txBody>
          <a:bodyPr vert="horz" anchor="t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Thank you!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17E5844-AA2E-48C4-91FF-39484DFE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59999" y="1828800"/>
            <a:ext cx="4320000" cy="5622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5pPr>
            <a:lvl6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6pPr>
            <a:lvl7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Name Last name</a:t>
            </a:r>
            <a:br>
              <a:rPr lang="en-GB" dirty="0"/>
            </a:br>
            <a:r>
              <a:rPr lang="en-GB" dirty="0"/>
              <a:t>Job title, Department</a:t>
            </a:r>
            <a:br>
              <a:rPr lang="en-GB" dirty="0"/>
            </a:br>
            <a:r>
              <a:rPr lang="en-GB" dirty="0"/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1960899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righ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AA6D23F-68EE-3F78-49B5-40A6F8E4F7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0995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A6D23F-68EE-3F78-49B5-40A6F8E4F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D9DD72BF-EDEC-441F-B5D6-F68832F343C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Background">
            <a:extLst>
              <a:ext uri="{FF2B5EF4-FFF2-40B4-BE49-F238E27FC236}">
                <a16:creationId xmlns:a16="http://schemas.microsoft.com/office/drawing/2014/main" id="{6E4254E8-0058-4B51-AE94-DF452D313C5C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AFBD548-0737-4492-BE87-1A3682008E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58000"/>
          </a:xfrm>
          <a:solidFill>
            <a:schemeClr val="accent6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dirty="0"/>
              <a:t>Mark placeholder to insert image using the Insert tab – Pictures or from Templafy</a:t>
            </a:r>
          </a:p>
        </p:txBody>
      </p:sp>
      <p:sp>
        <p:nvSpPr>
          <p:cNvPr id="15" name="Text Placeholder logo">
            <a:extLst>
              <a:ext uri="{FF2B5EF4-FFF2-40B4-BE49-F238E27FC236}">
                <a16:creationId xmlns:a16="http://schemas.microsoft.com/office/drawing/2014/main" id="{93B5AFB1-79EB-42DA-8C67-9C34BAE10A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5878800"/>
            <a:ext cx="2617200" cy="3276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50"/>
            <a:ext cx="11471638" cy="1174751"/>
          </a:xfrm>
        </p:spPr>
        <p:txBody>
          <a:bodyPr vert="horz" anchor="t" anchorCtr="0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Thank you!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17E5844-AA2E-48C4-91FF-39484DFE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59999" y="1828800"/>
            <a:ext cx="4320000" cy="5622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33333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5pPr>
            <a:lvl6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6pPr>
            <a:lvl7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Name Last name</a:t>
            </a:r>
            <a:br>
              <a:rPr lang="en-GB" dirty="0"/>
            </a:br>
            <a:r>
              <a:rPr lang="en-GB" dirty="0"/>
              <a:t>Job title, Department</a:t>
            </a:r>
            <a:br>
              <a:rPr lang="en-GB" dirty="0"/>
            </a:br>
            <a:r>
              <a:rPr lang="en-GB" dirty="0"/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909636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B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A6F26645-C2A2-4B76-9EB3-5D9CA57B224A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DC3440-E1C8-49D9-9C24-C57CA0F0C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021" y="1282751"/>
            <a:ext cx="4986000" cy="42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94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F25BA43C-8502-4266-A056-72866794E70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9CD149-890D-40C4-A7EE-82FC4C58D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021" y="1282751"/>
            <a:ext cx="4986000" cy="42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6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D69AAB-5376-40EF-9BC8-527076D40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5420" y="4613272"/>
            <a:ext cx="995748" cy="2065891"/>
          </a:xfrm>
          <a:prstGeom prst="rect">
            <a:avLst/>
          </a:prstGeom>
        </p:spPr>
      </p:pic>
      <p:sp>
        <p:nvSpPr>
          <p:cNvPr id="23" name="Text Box 3">
            <a:extLst>
              <a:ext uri="{FF2B5EF4-FFF2-40B4-BE49-F238E27FC236}">
                <a16:creationId xmlns:a16="http://schemas.microsoft.com/office/drawing/2014/main" id="{19798472-DC87-414E-BC4E-CFAF99EF0E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45200" y="938540"/>
            <a:ext cx="2880000" cy="51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PICTURES</a:t>
            </a:r>
            <a:br>
              <a:rPr lang="en-GB" sz="9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 corporate picture from Templafy</a:t>
            </a: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1.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Click the blue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Templafy 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2. 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 the dropdown, click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Images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, or click the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Images </a:t>
            </a:r>
            <a:r>
              <a:rPr lang="en-GB" altLang="da-DK" sz="900" b="0" i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button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in the Templafy pane on the right side of the screen</a:t>
            </a:r>
            <a:endParaRPr lang="en-GB" altLang="da-DK" sz="90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altLang="da-DK" sz="900" b="0" baseline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1.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Crop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to change size or 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2.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If you want to scale the picture, hold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SHIFT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-key down while dragging the corners of the picture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HINT: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If you delete the picture and insert a new one, the picture may lie in front of the text or graphic. If this happens, select the picture, right-click and choose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Send to 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GUIDES</a:t>
            </a:r>
            <a:endParaRPr lang="en-GB" sz="1600" b="1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the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View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Guides</a:t>
            </a: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HINT: Alt + F9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for quick view of guides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Verdana"/>
              </a:rPr>
              <a:t>⌘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+ option + ctrl + G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1E29220A-15A7-4D74-97D3-C35C0B6650BA}"/>
              </a:ext>
            </a:extLst>
          </p:cNvPr>
          <p:cNvGrpSpPr/>
          <p:nvPr userDrawn="1"/>
        </p:nvGrpSpPr>
        <p:grpSpPr>
          <a:xfrm>
            <a:off x="7209816" y="1187437"/>
            <a:ext cx="676669" cy="997704"/>
            <a:chOff x="6442771" y="2574072"/>
            <a:chExt cx="676669" cy="997704"/>
          </a:xfrm>
        </p:grpSpPr>
        <p:pic>
          <p:nvPicPr>
            <p:cNvPr id="27" name="Billede 26">
              <a:extLst>
                <a:ext uri="{FF2B5EF4-FFF2-40B4-BE49-F238E27FC236}">
                  <a16:creationId xmlns:a16="http://schemas.microsoft.com/office/drawing/2014/main" id="{3A5D5234-21E3-4579-AE5E-A650C0CF9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442771" y="2574072"/>
              <a:ext cx="305786" cy="365851"/>
            </a:xfrm>
            <a:prstGeom prst="rect">
              <a:avLst/>
            </a:prstGeom>
          </p:spPr>
        </p:pic>
        <p:pic>
          <p:nvPicPr>
            <p:cNvPr id="38" name="Billede 37">
              <a:extLst>
                <a:ext uri="{FF2B5EF4-FFF2-40B4-BE49-F238E27FC236}">
                  <a16:creationId xmlns:a16="http://schemas.microsoft.com/office/drawing/2014/main" id="{C18E748C-FC83-400F-9C35-D988C1228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432" t="16308" r="2422" b="1509"/>
            <a:stretch/>
          </p:blipFill>
          <p:spPr>
            <a:xfrm>
              <a:off x="6444587" y="2943287"/>
              <a:ext cx="674853" cy="628489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</p:grpSp>
      <p:pic>
        <p:nvPicPr>
          <p:cNvPr id="57" name="Picture 19">
            <a:extLst>
              <a:ext uri="{FF2B5EF4-FFF2-40B4-BE49-F238E27FC236}">
                <a16:creationId xmlns:a16="http://schemas.microsoft.com/office/drawing/2014/main" id="{E210FBD4-B8B9-4AFA-9670-2FEBAA1CF3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51578" y="3148530"/>
            <a:ext cx="313788" cy="543900"/>
          </a:xfrm>
          <a:prstGeom prst="rect">
            <a:avLst/>
          </a:prstGeom>
        </p:spPr>
      </p:pic>
      <p:sp>
        <p:nvSpPr>
          <p:cNvPr id="61" name="Text Box 4">
            <a:extLst>
              <a:ext uri="{FF2B5EF4-FFF2-40B4-BE49-F238E27FC236}">
                <a16:creationId xmlns:a16="http://schemas.microsoft.com/office/drawing/2014/main" id="{DD6A81B7-1FEE-46CF-A623-23E99CFEAF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45647" y="938540"/>
            <a:ext cx="28800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HEADER &amp;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on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Header and Footer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 the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tab 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Apply to All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or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Apply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if only used on one slide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1. Best practice: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one</a:t>
            </a:r>
            <a:r>
              <a:rPr lang="en-GB" altLang="da-DK" sz="900" b="0" i="0" u="none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one</a:t>
            </a:r>
            <a:r>
              <a:rPr lang="en-GB" altLang="da-DK" sz="900" b="0" i="0" u="none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textbox)</a:t>
            </a:r>
            <a:endParaRPr lang="en-GB" altLang="da-DK" sz="900" b="1" i="0" u="sng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2.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GB" altLang="da-DK" sz="900" b="1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SLIDES &amp; SLIDE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 predefined slides and elements from the Templafy button. Choose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Slides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and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Slide elements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from the dropdown menu or from the buttons in the Templafy pane on the right side of the screen</a:t>
            </a:r>
            <a:endParaRPr lang="en-GB" altLang="da-DK" sz="900" b="1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</p:txBody>
      </p:sp>
      <p:sp>
        <p:nvSpPr>
          <p:cNvPr id="65" name="Fast overskrift">
            <a:extLst>
              <a:ext uri="{FF2B5EF4-FFF2-40B4-BE49-F238E27FC236}">
                <a16:creationId xmlns:a16="http://schemas.microsoft.com/office/drawing/2014/main" id="{09C05D50-8477-4113-8B72-9C373B0FF9F9}"/>
              </a:ext>
            </a:extLst>
          </p:cNvPr>
          <p:cNvSpPr txBox="1"/>
          <p:nvPr userDrawn="1"/>
        </p:nvSpPr>
        <p:spPr>
          <a:xfrm>
            <a:off x="358776" y="244128"/>
            <a:ext cx="11290298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rgbClr val="333333"/>
                </a:solidFill>
                <a:latin typeface="+mj-lt"/>
                <a:cs typeface="Verdana" panose="020B0604030504040204" pitchFamily="34" charset="0"/>
              </a:rPr>
              <a:t>TIPS &amp; TRICKS - YOUR USER GUIDE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D59A1415-DF88-48C2-BFBD-2900D34A9A2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75883" y="1493859"/>
            <a:ext cx="378293" cy="543366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56AA1691-6753-45B8-AB77-1105989467F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A5B220B3-5DAB-45AB-9B6A-9B7C36B5A57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2F8C9320-E8BF-471F-8DD3-1BC4790219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10" hidden="1">
            <a:extLst>
              <a:ext uri="{FF2B5EF4-FFF2-40B4-BE49-F238E27FC236}">
                <a16:creationId xmlns:a16="http://schemas.microsoft.com/office/drawing/2014/main" id="{B01A309B-80AB-481C-AE3F-3C56C2C92E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3">
            <a:extLst>
              <a:ext uri="{FF2B5EF4-FFF2-40B4-BE49-F238E27FC236}">
                <a16:creationId xmlns:a16="http://schemas.microsoft.com/office/drawing/2014/main" id="{B03E872F-21DD-423D-B6DE-4945F155F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3901" t="45142" r="62601" b="9046"/>
          <a:stretch/>
        </p:blipFill>
        <p:spPr>
          <a:xfrm>
            <a:off x="7210077" y="2430166"/>
            <a:ext cx="341204" cy="321707"/>
          </a:xfrm>
          <a:prstGeom prst="rect">
            <a:avLst/>
          </a:prstGeom>
        </p:spPr>
      </p:pic>
      <p:pic>
        <p:nvPicPr>
          <p:cNvPr id="14" name="Picture 2" descr="C:\Users\MAV~1.SKA\AppData\Local\Temp\SNAGHTMLe48c1e.PNG">
            <a:extLst>
              <a:ext uri="{FF2B5EF4-FFF2-40B4-BE49-F238E27FC236}">
                <a16:creationId xmlns:a16="http://schemas.microsoft.com/office/drawing/2014/main" id="{F708B370-AE70-4A27-B119-8EF9D44A86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883" y="4632457"/>
            <a:ext cx="650850" cy="9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">
            <a:extLst>
              <a:ext uri="{FF2B5EF4-FFF2-40B4-BE49-F238E27FC236}">
                <a16:creationId xmlns:a16="http://schemas.microsoft.com/office/drawing/2014/main" id="{8B1B4749-2B7E-4474-A2D3-2B2892ADCA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5267" y="938540"/>
            <a:ext cx="288000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TEXT STYLES</a:t>
            </a:r>
            <a:endParaRPr lang="en-GB" altLang="da-DK" sz="16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Use the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TAB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-key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to jump through levels. Click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ENTER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, then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TAB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SHIFT-TAB</a:t>
            </a:r>
            <a:endParaRPr lang="en-GB" sz="900" b="1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Alternatively, </a:t>
            </a:r>
            <a:r>
              <a:rPr lang="en-GB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Increase</a:t>
            </a:r>
            <a:r>
              <a:rPr lang="en-GB" sz="90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and </a:t>
            </a:r>
            <a:r>
              <a:rPr lang="en-GB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Decrease </a:t>
            </a:r>
            <a:r>
              <a:rPr lang="en-GB" sz="90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list level can be used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the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Reset </a:t>
            </a:r>
            <a:r>
              <a:rPr lang="en-GB" altLang="da-DK" sz="90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on the menu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New Slide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 the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Home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Change layout</a:t>
            </a: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333333"/>
                </a:solidFill>
                <a:latin typeface="+mn-lt"/>
                <a:ea typeface="Verdana" panose="020B0604030504040204" pitchFamily="34" charset="0"/>
              </a:rPr>
              <a:t>Click on the arrow next to </a:t>
            </a:r>
            <a:r>
              <a:rPr lang="en-GB" sz="900" b="1" dirty="0">
                <a:solidFill>
                  <a:srgbClr val="333333"/>
                </a:solidFill>
                <a:latin typeface="+mn-lt"/>
                <a:ea typeface="Verdana" panose="020B0604030504040204" pitchFamily="34" charset="0"/>
              </a:rPr>
              <a:t>Layout </a:t>
            </a:r>
            <a:r>
              <a:rPr lang="en-GB" sz="900" dirty="0">
                <a:solidFill>
                  <a:srgbClr val="333333"/>
                </a:solidFill>
                <a:latin typeface="+mn-lt"/>
                <a:ea typeface="Verdana" panose="020B0604030504040204" pitchFamily="34" charset="0"/>
              </a:rPr>
              <a:t>to view a dropdown 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endParaRPr lang="en-GB" sz="900" dirty="0">
              <a:solidFill>
                <a:srgbClr val="333333"/>
              </a:solidFill>
              <a:latin typeface="+mn-lt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Use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Custom Colors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to change color.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endParaRPr lang="en-GB" sz="900" dirty="0">
              <a:solidFill>
                <a:srgbClr val="333333"/>
              </a:solidFill>
              <a:latin typeface="+mn-lt"/>
              <a:ea typeface="Verdana" panose="020B060403050404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2B8CEB7-8718-40FB-BCC9-2AC96094B83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83906" y="4287980"/>
            <a:ext cx="475428" cy="176762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1543AAD2-58D2-4DCE-A080-AFA6A459F60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183906" y="3470985"/>
            <a:ext cx="328881" cy="505501"/>
          </a:xfrm>
          <a:prstGeom prst="rect">
            <a:avLst/>
          </a:prstGeom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F410AF64-93DE-4C35-8AC4-D2AFA638F57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186604" y="2737830"/>
            <a:ext cx="538465" cy="1728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FDC93-9DCC-4CE4-B8D7-6137FEEF048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83906" y="2026540"/>
            <a:ext cx="457143" cy="2571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2B52D7-9EB4-432D-A8C5-A0DAE58EF038}"/>
              </a:ext>
            </a:extLst>
          </p:cNvPr>
          <p:cNvCxnSpPr>
            <a:cxnSpLocks/>
          </p:cNvCxnSpPr>
          <p:nvPr userDrawn="1"/>
        </p:nvCxnSpPr>
        <p:spPr>
          <a:xfrm>
            <a:off x="2757565" y="4996939"/>
            <a:ext cx="907781" cy="3100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E9322B-F814-45C1-A30F-1BB8D0604356}"/>
              </a:ext>
            </a:extLst>
          </p:cNvPr>
          <p:cNvCxnSpPr>
            <a:cxnSpLocks/>
          </p:cNvCxnSpPr>
          <p:nvPr userDrawn="1"/>
        </p:nvCxnSpPr>
        <p:spPr>
          <a:xfrm rot="19200000">
            <a:off x="2751034" y="4996939"/>
            <a:ext cx="907781" cy="3100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9B075D-C775-447D-A3A2-2DDBE502A24E}"/>
              </a:ext>
            </a:extLst>
          </p:cNvPr>
          <p:cNvCxnSpPr>
            <a:cxnSpLocks/>
          </p:cNvCxnSpPr>
          <p:nvPr userDrawn="1"/>
        </p:nvCxnSpPr>
        <p:spPr>
          <a:xfrm>
            <a:off x="2757565" y="6075482"/>
            <a:ext cx="907781" cy="3100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27D424-46E2-4CE8-9A03-0D53792EDAE5}"/>
              </a:ext>
            </a:extLst>
          </p:cNvPr>
          <p:cNvCxnSpPr>
            <a:cxnSpLocks/>
          </p:cNvCxnSpPr>
          <p:nvPr userDrawn="1"/>
        </p:nvCxnSpPr>
        <p:spPr>
          <a:xfrm rot="19200000">
            <a:off x="2751034" y="6075482"/>
            <a:ext cx="907781" cy="3100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47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B33E8C-77AA-45CF-BAED-72698ECB867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5558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4799" y="1829496"/>
            <a:ext cx="55584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C9864-BFD0-4574-B370-8DFD1BF6363B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077399-E20C-4E2D-ABA6-E98BC4B14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15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358775" y="656823"/>
            <a:ext cx="1147286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000" b="0" noProof="0" dirty="0">
                <a:solidFill>
                  <a:schemeClr val="tx1"/>
                </a:solidFill>
              </a:rPr>
              <a:t>If you see any </a:t>
            </a:r>
            <a:r>
              <a:rPr lang="en-GB" sz="4000" b="1" i="1" noProof="0" dirty="0">
                <a:solidFill>
                  <a:schemeClr val="tx1"/>
                </a:solidFill>
              </a:rPr>
              <a:t>layouts after this </a:t>
            </a:r>
            <a:r>
              <a:rPr lang="en-GB" sz="4000" b="0" i="0" noProof="0" dirty="0">
                <a:solidFill>
                  <a:schemeClr val="tx1"/>
                </a:solidFill>
              </a:rPr>
              <a:t>one</a:t>
            </a:r>
            <a:r>
              <a:rPr lang="en-GB" sz="4000" b="1" i="1" noProof="0" dirty="0">
                <a:solidFill>
                  <a:schemeClr val="tx1"/>
                </a:solidFill>
              </a:rPr>
              <a:t>,</a:t>
            </a:r>
            <a:br>
              <a:rPr lang="en-GB" sz="4000" b="0" i="0" noProof="0" dirty="0">
                <a:solidFill>
                  <a:schemeClr val="tx1"/>
                </a:solidFill>
              </a:rPr>
            </a:br>
            <a:r>
              <a:rPr lang="en-GB" sz="4000" b="0" noProof="0" dirty="0">
                <a:solidFill>
                  <a:schemeClr val="tx1"/>
                </a:solidFill>
              </a:rPr>
              <a:t>do not use them. These layouts </a:t>
            </a:r>
            <a:r>
              <a:rPr lang="en-GB" sz="4000" b="1" i="1" u="none" noProof="0" dirty="0">
                <a:solidFill>
                  <a:schemeClr val="tx1"/>
                </a:solidFill>
              </a:rPr>
              <a:t>are not </a:t>
            </a:r>
            <a:r>
              <a:rPr lang="en-GB" sz="4000" b="0" noProof="0" dirty="0">
                <a:solidFill>
                  <a:schemeClr val="tx1"/>
                </a:solidFill>
              </a:rPr>
              <a:t>part of our corporate template.</a:t>
            </a:r>
            <a:endParaRPr lang="en-GB" sz="2400" b="0" noProof="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tx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213" y="2745012"/>
            <a:ext cx="1015234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500" b="1" i="1" noProof="0" dirty="0">
                <a:solidFill>
                  <a:schemeClr val="tx1"/>
                </a:solidFill>
              </a:rPr>
              <a:t>Do not use </a:t>
            </a:r>
            <a:endParaRPr lang="en-GB" sz="2000" b="1" i="1" dirty="0">
              <a:solidFill>
                <a:schemeClr val="tx1"/>
              </a:solidFill>
            </a:endParaRPr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358775" y="5186455"/>
            <a:ext cx="1147286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1800" b="0" noProof="0" dirty="0">
                <a:solidFill>
                  <a:schemeClr val="tx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1800" b="0" noProof="0" dirty="0">
                <a:solidFill>
                  <a:schemeClr val="tx1"/>
                </a:solidFill>
              </a:rPr>
              <a:t>Also notice: Layouts after this might contain potential confidential information.</a:t>
            </a: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6357EC7-0D53-4A60-9E41-D75A47B48389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4494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D1FB72-4098-4689-9361-6F1734C49467}"/>
              </a:ext>
            </a:extLst>
          </p:cNvPr>
          <p:cNvCxnSpPr>
            <a:cxnSpLocks/>
          </p:cNvCxnSpPr>
          <p:nvPr userDrawn="1"/>
        </p:nvCxnSpPr>
        <p:spPr>
          <a:xfrm>
            <a:off x="4124325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3583349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3713" y="1829496"/>
            <a:ext cx="7529485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1A0D-1A7D-4418-872D-0A573109AE3D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224427-B940-40D0-B905-8D8D27971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157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5F7E35-11CE-4F15-B222-DEDB33EE33A5}"/>
              </a:ext>
            </a:extLst>
          </p:cNvPr>
          <p:cNvCxnSpPr>
            <a:cxnSpLocks/>
          </p:cNvCxnSpPr>
          <p:nvPr userDrawn="1"/>
        </p:nvCxnSpPr>
        <p:spPr>
          <a:xfrm>
            <a:off x="8067675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47063" y="1829496"/>
            <a:ext cx="3586135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59999" y="1829496"/>
            <a:ext cx="75240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30481-804D-4542-835F-93D05E69FE5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B64688-EF18-4F0E-8937-7DCB334BA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044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2D290-910D-44B1-91A3-31A92E9BCB8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829496"/>
            <a:ext cx="5558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4799" y="1829496"/>
            <a:ext cx="5558400" cy="4294800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84024-A9C5-4508-AFCD-8D104EF7641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BF43399-B145-4BBC-AF2A-C9EC8B4305A6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2F8F-9F9B-42D4-A558-CAD2544BFE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A5FB-27BA-4F64-94C0-20040B8BCF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537FCD8-5A4A-4089-A17B-F334A5974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481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648FC-B3C8-47BD-845A-99E2EB0898EB}"/>
              </a:ext>
            </a:extLst>
          </p:cNvPr>
          <p:cNvCxnSpPr>
            <a:cxnSpLocks/>
          </p:cNvCxnSpPr>
          <p:nvPr userDrawn="1"/>
        </p:nvCxnSpPr>
        <p:spPr>
          <a:xfrm>
            <a:off x="4124325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4B13E-5492-434C-AF88-0302168B648A}"/>
              </a:ext>
            </a:extLst>
          </p:cNvPr>
          <p:cNvCxnSpPr>
            <a:cxnSpLocks/>
          </p:cNvCxnSpPr>
          <p:nvPr userDrawn="1"/>
        </p:nvCxnSpPr>
        <p:spPr>
          <a:xfrm>
            <a:off x="8067675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829496"/>
            <a:ext cx="3583352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3712" y="1829496"/>
            <a:ext cx="3582987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47063" y="1829496"/>
            <a:ext cx="3584575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89D45-376E-4BB4-AF66-EBFB815755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74F0F3-9842-478D-99B7-277D0E19CEC9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4065-89C1-4F31-92C2-C722F8FDD5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CBF5B00-B445-4B0E-8583-A5FF5F82E3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6F92-9067-4F04-94D8-F7763241F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75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648FC-B3C8-47BD-845A-99E2EB0898EB}"/>
              </a:ext>
            </a:extLst>
          </p:cNvPr>
          <p:cNvCxnSpPr>
            <a:cxnSpLocks/>
          </p:cNvCxnSpPr>
          <p:nvPr userDrawn="1"/>
        </p:nvCxnSpPr>
        <p:spPr>
          <a:xfrm>
            <a:off x="3134511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4B13E-5492-434C-AF88-0302168B648A}"/>
              </a:ext>
            </a:extLst>
          </p:cNvPr>
          <p:cNvCxnSpPr>
            <a:cxnSpLocks/>
          </p:cNvCxnSpPr>
          <p:nvPr userDrawn="1"/>
        </p:nvCxnSpPr>
        <p:spPr>
          <a:xfrm>
            <a:off x="6096050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D38A04-1ABE-4166-96F7-5B391214ECCE}"/>
              </a:ext>
            </a:extLst>
          </p:cNvPr>
          <p:cNvCxnSpPr>
            <a:cxnSpLocks/>
          </p:cNvCxnSpPr>
          <p:nvPr userDrawn="1"/>
        </p:nvCxnSpPr>
        <p:spPr>
          <a:xfrm>
            <a:off x="9057588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829496"/>
            <a:ext cx="25956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19198" y="1829496"/>
            <a:ext cx="25956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8398" y="1829496"/>
            <a:ext cx="25956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C11E749-AE1E-4399-8F9B-3CD1A336BEF6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237599" y="1829496"/>
            <a:ext cx="25956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89D45-376E-4BB4-AF66-EBFB815755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3B4BAF-2B92-4850-839C-D15349852EB5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4065-89C1-4F31-92C2-C722F8FDD5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CBF5B00-B445-4B0E-8583-A5FF5F82E3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BD53E-C155-468A-BF38-271FB0741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1030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648FC-B3C8-47BD-845A-99E2EB0898EB}"/>
              </a:ext>
            </a:extLst>
          </p:cNvPr>
          <p:cNvCxnSpPr>
            <a:cxnSpLocks/>
          </p:cNvCxnSpPr>
          <p:nvPr userDrawn="1"/>
        </p:nvCxnSpPr>
        <p:spPr>
          <a:xfrm>
            <a:off x="3134511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4B13E-5492-434C-AF88-0302168B648A}"/>
              </a:ext>
            </a:extLst>
          </p:cNvPr>
          <p:cNvCxnSpPr>
            <a:cxnSpLocks/>
          </p:cNvCxnSpPr>
          <p:nvPr userDrawn="1"/>
        </p:nvCxnSpPr>
        <p:spPr>
          <a:xfrm>
            <a:off x="6096050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D38A04-1ABE-4166-96F7-5B391214ECCE}"/>
              </a:ext>
            </a:extLst>
          </p:cNvPr>
          <p:cNvCxnSpPr>
            <a:cxnSpLocks/>
          </p:cNvCxnSpPr>
          <p:nvPr userDrawn="1"/>
        </p:nvCxnSpPr>
        <p:spPr>
          <a:xfrm>
            <a:off x="9057588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E9F99B-72CE-4388-A07E-16E4FCA34B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3883843"/>
            <a:ext cx="2595600" cy="2240732"/>
          </a:xfrm>
        </p:spPr>
        <p:txBody>
          <a:bodyPr/>
          <a:lstStyle/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984BEEF-AC3D-4E0F-9E5A-7B1D1E9410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8383" y="3883843"/>
            <a:ext cx="2595600" cy="2240732"/>
          </a:xfrm>
        </p:spPr>
        <p:txBody>
          <a:bodyPr/>
          <a:lstStyle/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E32555A-FE40-40E8-A71D-91AFA7E97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7991" y="3883843"/>
            <a:ext cx="2595600" cy="2240732"/>
          </a:xfrm>
        </p:spPr>
        <p:txBody>
          <a:bodyPr/>
          <a:lstStyle/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3477BD4-C018-4A4A-A1E7-1BDA53EDD0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599" y="3883843"/>
            <a:ext cx="2595600" cy="2240732"/>
          </a:xfrm>
        </p:spPr>
        <p:txBody>
          <a:bodyPr/>
          <a:lstStyle/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78D1B62-08BD-49AB-8756-078500D817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9998" y="1829496"/>
            <a:ext cx="2595600" cy="1894092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2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7E426B3-007C-4DCD-B395-04C274D484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19198" y="1829496"/>
            <a:ext cx="2595600" cy="1894092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2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D826721D-67F8-4284-AA9F-4B3CCE1F525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78398" y="1829496"/>
            <a:ext cx="2595600" cy="1894092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2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11DEFE19-EE06-43A9-A968-EE248DB75F7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237599" y="1829496"/>
            <a:ext cx="2595600" cy="1894092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2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89D45-376E-4BB4-AF66-EBFB815755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5352C5-81EC-4100-8EF4-0409291AC406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4065-89C1-4F31-92C2-C722F8FDD5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CBF5B00-B445-4B0E-8583-A5FF5F82E3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7A819-D59E-4FB0-B4D8-4B50F3690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168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yan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F6F59-6CB3-4166-9CD8-0F5BCD96726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4" y="6438798"/>
            <a:ext cx="6540034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E1FB56-AB97-4B01-A917-7353F3799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654010"/>
            <a:ext cx="7523999" cy="938253"/>
          </a:xfrm>
        </p:spPr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620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yan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39420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496" y="654050"/>
            <a:ext cx="7524000" cy="938213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97496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9C5DF7-AA05-44B8-878C-85AD93C7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EA19-5171-4127-A28C-C6D875C2D7D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4664D2-EB52-4A0B-B455-1050F47E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3713" y="6438798"/>
            <a:ext cx="5916287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95586C-4D9B-49BB-B75A-228B73D2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09BBAAE4-B138-434A-AB2B-8751F2BDF242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996963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1B42BF88-9EAB-4FF1-8C7D-3D1A57D94546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6F7659C-7B1E-49FB-B560-86891DD563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custGeom>
            <a:avLst/>
            <a:gdLst>
              <a:gd name="connsiteX0" fmla="*/ 6275387 w 12193200"/>
              <a:gd name="connsiteY0" fmla="*/ 0 h 6861600"/>
              <a:gd name="connsiteX1" fmla="*/ 12193200 w 12193200"/>
              <a:gd name="connsiteY1" fmla="*/ 0 h 6861600"/>
              <a:gd name="connsiteX2" fmla="*/ 12193200 w 12193200"/>
              <a:gd name="connsiteY2" fmla="*/ 6861600 h 6861600"/>
              <a:gd name="connsiteX3" fmla="*/ 0 w 12193200"/>
              <a:gd name="connsiteY3" fmla="*/ 6861600 h 6861600"/>
              <a:gd name="connsiteX4" fmla="*/ 0 w 12193200"/>
              <a:gd name="connsiteY4" fmla="*/ 2780908 h 6861600"/>
              <a:gd name="connsiteX5" fmla="*/ 1 w 12193200"/>
              <a:gd name="connsiteY5" fmla="*/ 2780908 h 6861600"/>
              <a:gd name="connsiteX6" fmla="*/ 1 w 12193200"/>
              <a:gd name="connsiteY6" fmla="*/ 3934964 h 6861600"/>
              <a:gd name="connsiteX7" fmla="*/ 3519949 w 12193200"/>
              <a:gd name="connsiteY7" fmla="*/ 3934964 h 6861600"/>
              <a:gd name="connsiteX8" fmla="*/ 3519949 w 12193200"/>
              <a:gd name="connsiteY8" fmla="*/ 2780908 h 6861600"/>
              <a:gd name="connsiteX9" fmla="*/ 6275387 w 12193200"/>
              <a:gd name="connsiteY9" fmla="*/ 2780908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3200" h="6861600">
                <a:moveTo>
                  <a:pt x="6275387" y="0"/>
                </a:moveTo>
                <a:lnTo>
                  <a:pt x="12193200" y="0"/>
                </a:lnTo>
                <a:lnTo>
                  <a:pt x="12193200" y="6861600"/>
                </a:lnTo>
                <a:lnTo>
                  <a:pt x="0" y="6861600"/>
                </a:lnTo>
                <a:lnTo>
                  <a:pt x="0" y="2780908"/>
                </a:lnTo>
                <a:lnTo>
                  <a:pt x="1" y="2780908"/>
                </a:lnTo>
                <a:lnTo>
                  <a:pt x="1" y="3934964"/>
                </a:lnTo>
                <a:lnTo>
                  <a:pt x="3519949" y="3934964"/>
                </a:lnTo>
                <a:lnTo>
                  <a:pt x="3519949" y="2780908"/>
                </a:lnTo>
                <a:lnTo>
                  <a:pt x="6275387" y="2780908"/>
                </a:lnTo>
                <a:close/>
              </a:path>
            </a:pathLst>
          </a:custGeom>
          <a:solidFill>
            <a:srgbClr val="F9F9F7"/>
          </a:solidFill>
        </p:spPr>
        <p:txBody>
          <a:bodyPr wrap="square" lIns="72000" tIns="0" bIns="7200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0" y="338370"/>
            <a:ext cx="5094000" cy="1723004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E897BB9-C0DA-41AA-90EC-DB8C5FCE35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57742" y="2163337"/>
            <a:ext cx="5094000" cy="424197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400">
                <a:solidFill>
                  <a:schemeClr val="bg1"/>
                </a:solidFill>
              </a:defRPr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BE643BFE-CC71-4C45-A510-41469C9CD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3205083"/>
            <a:ext cx="261771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28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yan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0F3B86-9DC3-4846-A1AC-7D66924C2E85}"/>
              </a:ext>
            </a:extLst>
          </p:cNvPr>
          <p:cNvCxnSpPr>
            <a:cxnSpLocks/>
          </p:cNvCxnSpPr>
          <p:nvPr userDrawn="1"/>
        </p:nvCxnSpPr>
        <p:spPr>
          <a:xfrm>
            <a:off x="4125981" y="1829775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829496"/>
            <a:ext cx="35892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573133-6D27-4CF6-9680-4BBF4FB964A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94799" y="1829496"/>
            <a:ext cx="35892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3F283-0871-412B-8A65-5C27135FA31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4" y="6438798"/>
            <a:ext cx="6540032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260E7-5145-4D60-B0FD-D666309BC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654010"/>
            <a:ext cx="7523997" cy="938253"/>
          </a:xfrm>
        </p:spPr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162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yan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0F3B86-9DC3-4846-A1AC-7D66924C2E85}"/>
              </a:ext>
            </a:extLst>
          </p:cNvPr>
          <p:cNvCxnSpPr>
            <a:cxnSpLocks/>
          </p:cNvCxnSpPr>
          <p:nvPr userDrawn="1"/>
        </p:nvCxnSpPr>
        <p:spPr>
          <a:xfrm>
            <a:off x="8067982" y="1829775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39420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2000" y="654050"/>
            <a:ext cx="7524000" cy="938213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01999" y="1829496"/>
            <a:ext cx="3589198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573133-6D27-4CF6-9680-4BBF4FB964A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1198" y="1829496"/>
            <a:ext cx="3582001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AB6B10-3B1D-4A83-ABAF-2B5A7A4DE6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67BCEC0-92C2-4FF9-A782-344903368E13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90EB1FC-C5EB-4C51-82E0-EA7BDC127E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303713" y="6438798"/>
            <a:ext cx="5916287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3EF062-88CB-43A8-9F24-FA8FE9948D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Lav dynamik">
            <a:extLst>
              <a:ext uri="{FF2B5EF4-FFF2-40B4-BE49-F238E27FC236}">
                <a16:creationId xmlns:a16="http://schemas.microsoft.com/office/drawing/2014/main" id="{1107FA97-AB49-4F73-B2DC-C8F68A25BF4B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55366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ebbl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rgbClr val="E3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7524000" cy="938213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1594-E68D-46B5-98E0-BADEBF2D8E2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6541200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322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ebbl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3942000" cy="6861600"/>
          </a:xfrm>
          <a:prstGeom prst="rect">
            <a:avLst/>
          </a:prstGeom>
          <a:solidFill>
            <a:srgbClr val="E3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496" y="654050"/>
            <a:ext cx="7524000" cy="938213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97496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654050"/>
            <a:ext cx="3211693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47831-B728-45B5-9E64-16620CFD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A58E6-12DB-4BF0-8165-AE5E60E9367A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B497-E060-4BFF-B186-5D99D37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3713" y="6438798"/>
            <a:ext cx="5916287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DF8674-639A-429C-8B67-B3687694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Lav dynamik">
            <a:extLst>
              <a:ext uri="{FF2B5EF4-FFF2-40B4-BE49-F238E27FC236}">
                <a16:creationId xmlns:a16="http://schemas.microsoft.com/office/drawing/2014/main" id="{25BA861B-AC5B-40E5-BBC1-791F84A5A56F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2793307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7524000" cy="938213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white"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4988D6-6DD0-4C39-8AE1-A7E25B5D1BF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6541200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054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9240000" y="0"/>
            <a:ext cx="29520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8514000" cy="938213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4100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white">
          <a:xfrm>
            <a:off x="9606001" y="654050"/>
            <a:ext cx="2225637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7F6929-E9B5-46A3-B5E9-6150C85426CE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4" y="6438798"/>
            <a:ext cx="7528571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0B2CC-7292-40E5-983B-8C9FE3719D3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73599" y="1829496"/>
            <a:ext cx="4100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6A8F7E-A651-41D6-98A1-26DD4B538840}"/>
              </a:ext>
            </a:extLst>
          </p:cNvPr>
          <p:cNvCxnSpPr>
            <a:cxnSpLocks/>
          </p:cNvCxnSpPr>
          <p:nvPr userDrawn="1"/>
        </p:nvCxnSpPr>
        <p:spPr>
          <a:xfrm>
            <a:off x="4617221" y="1829775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862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7524000" cy="938213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9FA29BE-106E-4609-97DE-EDE0B0C087F7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6541200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4C8BD0-DD5C-4489-9629-555B91865A6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829496"/>
            <a:ext cx="7525224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74620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9240000" y="0"/>
            <a:ext cx="29520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8514000" cy="938213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4100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6001" y="654050"/>
            <a:ext cx="2225637" cy="547024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3EFAF684-C611-4113-B7D5-C3E527F22C4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7527600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F9E6FF-7726-40A8-94EA-A29CB944A47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73599" y="1829496"/>
            <a:ext cx="4100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180825-6800-4756-8533-D472E6030F49}"/>
              </a:ext>
            </a:extLst>
          </p:cNvPr>
          <p:cNvCxnSpPr>
            <a:cxnSpLocks/>
          </p:cNvCxnSpPr>
          <p:nvPr userDrawn="1"/>
        </p:nvCxnSpPr>
        <p:spPr>
          <a:xfrm>
            <a:off x="4617221" y="1829775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30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756EBC4B-94DD-497B-89B0-BFABB76B7F8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C4B04AE4-03BB-4174-AD21-7567A4C959F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0" name="Slide Number Placeholder 10" hidden="1">
            <a:extLst>
              <a:ext uri="{FF2B5EF4-FFF2-40B4-BE49-F238E27FC236}">
                <a16:creationId xmlns:a16="http://schemas.microsoft.com/office/drawing/2014/main" id="{278ED99F-3EB8-45AB-B54D-DDBD71FB06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7524000" cy="938213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C42D2E8-535A-4E76-941E-2AB83D872A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50000" y="0"/>
            <a:ext cx="39420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6542737" cy="1440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920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34AB29C-AE28-49BA-8CB9-70E6E1E173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9420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496" y="654050"/>
            <a:ext cx="7524000" cy="936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97496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7DB29-13FA-4B09-A099-DDC9A23701C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A46E679-721E-4A44-A034-B3833441D488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73E84-2C35-47EE-9E5D-0C16556B1C9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03713" y="6438798"/>
            <a:ext cx="5916287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A470A-F824-4C76-B4D6-585485AA2D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505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8">
          <p15:clr>
            <a:srgbClr val="FBAE40"/>
          </p15:clr>
        </p15:guide>
        <p15:guide id="2" pos="248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ED06D66A-00D9-479B-9856-27577BF36107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1AB11E3-DCD9-468D-AF31-A1154B637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custGeom>
            <a:avLst/>
            <a:gdLst>
              <a:gd name="connsiteX0" fmla="*/ 0 w 12193200"/>
              <a:gd name="connsiteY0" fmla="*/ 0 h 6861600"/>
              <a:gd name="connsiteX1" fmla="*/ 12193200 w 12193200"/>
              <a:gd name="connsiteY1" fmla="*/ 0 h 6861600"/>
              <a:gd name="connsiteX2" fmla="*/ 12193200 w 12193200"/>
              <a:gd name="connsiteY2" fmla="*/ 6861600 h 6861600"/>
              <a:gd name="connsiteX3" fmla="*/ 0 w 12193200"/>
              <a:gd name="connsiteY3" fmla="*/ 6861600 h 6861600"/>
              <a:gd name="connsiteX4" fmla="*/ 0 w 12193200"/>
              <a:gd name="connsiteY4" fmla="*/ 6858001 h 6861600"/>
              <a:gd name="connsiteX5" fmla="*/ 5915025 w 12193200"/>
              <a:gd name="connsiteY5" fmla="*/ 6858001 h 6861600"/>
              <a:gd name="connsiteX6" fmla="*/ 5915025 w 12193200"/>
              <a:gd name="connsiteY6" fmla="*/ 4077093 h 6861600"/>
              <a:gd name="connsiteX7" fmla="*/ 3519949 w 12193200"/>
              <a:gd name="connsiteY7" fmla="*/ 4077093 h 6861600"/>
              <a:gd name="connsiteX8" fmla="*/ 3519949 w 12193200"/>
              <a:gd name="connsiteY8" fmla="*/ 2975066 h 6861600"/>
              <a:gd name="connsiteX9" fmla="*/ 1 w 12193200"/>
              <a:gd name="connsiteY9" fmla="*/ 2975066 h 6861600"/>
              <a:gd name="connsiteX10" fmla="*/ 1 w 12193200"/>
              <a:gd name="connsiteY10" fmla="*/ 4077093 h 6861600"/>
              <a:gd name="connsiteX11" fmla="*/ 0 w 12193200"/>
              <a:gd name="connsiteY11" fmla="*/ 4077093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3200" h="6861600">
                <a:moveTo>
                  <a:pt x="0" y="0"/>
                </a:moveTo>
                <a:lnTo>
                  <a:pt x="12193200" y="0"/>
                </a:lnTo>
                <a:lnTo>
                  <a:pt x="12193200" y="6861600"/>
                </a:lnTo>
                <a:lnTo>
                  <a:pt x="0" y="6861600"/>
                </a:lnTo>
                <a:lnTo>
                  <a:pt x="0" y="6858001"/>
                </a:lnTo>
                <a:lnTo>
                  <a:pt x="5915025" y="6858001"/>
                </a:lnTo>
                <a:lnTo>
                  <a:pt x="5915025" y="4077093"/>
                </a:lnTo>
                <a:lnTo>
                  <a:pt x="3519949" y="4077093"/>
                </a:lnTo>
                <a:lnTo>
                  <a:pt x="3519949" y="2975066"/>
                </a:lnTo>
                <a:lnTo>
                  <a:pt x="1" y="2975066"/>
                </a:lnTo>
                <a:lnTo>
                  <a:pt x="1" y="4077093"/>
                </a:lnTo>
                <a:lnTo>
                  <a:pt x="0" y="4077093"/>
                </a:lnTo>
                <a:close/>
              </a:path>
            </a:pathLst>
          </a:custGeom>
          <a:solidFill>
            <a:srgbClr val="F9F9F7"/>
          </a:solidFill>
        </p:spPr>
        <p:txBody>
          <a:bodyPr wrap="square" lIns="72000" tIns="7200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0" y="4472085"/>
            <a:ext cx="4734000" cy="1176240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4561A69-5067-410B-91C5-BE4B74B22D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60000" y="5860800"/>
            <a:ext cx="4734000" cy="544705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400">
                <a:solidFill>
                  <a:schemeClr val="bg1"/>
                </a:solidFill>
              </a:defRPr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01D38AB-220F-4FC4-8219-927BC28D87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3361634"/>
            <a:ext cx="261771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16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6" hidden="1">
            <a:extLst>
              <a:ext uri="{FF2B5EF4-FFF2-40B4-BE49-F238E27FC236}">
                <a16:creationId xmlns:a16="http://schemas.microsoft.com/office/drawing/2014/main" id="{B362E88C-9EAD-4C11-BE6B-5CB3B41E802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F6C1ADEE-7B52-423A-9878-0398FEFAF71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Slide Number Placeholder 10" hidden="1">
            <a:extLst>
              <a:ext uri="{FF2B5EF4-FFF2-40B4-BE49-F238E27FC236}">
                <a16:creationId xmlns:a16="http://schemas.microsoft.com/office/drawing/2014/main" id="{42646B51-B8EC-41E6-905C-2EA91C894C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34AB29C-AE28-49BA-8CB9-70E6E1E173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0800" y="0"/>
            <a:ext cx="69012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1"/>
            <a:ext cx="4573774" cy="2349448"/>
          </a:xfrm>
        </p:spPr>
        <p:txBody>
          <a:bodyPr/>
          <a:lstStyle>
            <a:lvl1pPr>
              <a:lnSpc>
                <a:spcPct val="91000"/>
              </a:lnSpc>
              <a:defRPr sz="41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2800"/>
            <a:ext cx="4573774" cy="277269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5FEECF7-4538-440F-96EA-C21501C6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361043"/>
            <a:ext cx="3588036" cy="22175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5563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29">
          <p15:clr>
            <a:srgbClr val="FBAE40"/>
          </p15:clr>
        </p15:guide>
        <p15:guide id="2" pos="31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34AB29C-AE28-49BA-8CB9-70E6E1E173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9284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89755" y="654051"/>
            <a:ext cx="6531741" cy="2349448"/>
          </a:xfrm>
        </p:spPr>
        <p:txBody>
          <a:bodyPr/>
          <a:lstStyle>
            <a:lvl1pPr>
              <a:lnSpc>
                <a:spcPct val="91000"/>
              </a:lnSpc>
              <a:defRPr sz="41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89755" y="3352800"/>
            <a:ext cx="6531741" cy="277269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54FEB-C389-4653-B226-8CADC584E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D627AC-F023-4E38-BBE2-8CC6A4B15F9B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3BFA0-A0B2-46DF-BB77-1FCE2156E1B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289755" y="6438798"/>
            <a:ext cx="4930245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52393-FFA4-4674-9424-10C04085B8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981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29">
          <p15:clr>
            <a:srgbClr val="FBAE40"/>
          </p15:clr>
        </p15:guide>
        <p15:guide id="2" pos="31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image key messag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35C0182F-ADAB-42FE-8E3F-6E031EAC242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91AE312-9C38-4B88-A1BD-03872F0FCB4A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6" name="Slide Number Placeholder 10" hidden="1">
            <a:extLst>
              <a:ext uri="{FF2B5EF4-FFF2-40B4-BE49-F238E27FC236}">
                <a16:creationId xmlns:a16="http://schemas.microsoft.com/office/drawing/2014/main" id="{1B428ADB-22C2-4C2B-9198-91AE2BA16A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-2" y="0"/>
            <a:ext cx="69012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01198" y="0"/>
            <a:ext cx="5290801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1"/>
            <a:ext cx="6184800" cy="2349448"/>
          </a:xfrm>
        </p:spPr>
        <p:txBody>
          <a:bodyPr/>
          <a:lstStyle>
            <a:lvl1pPr>
              <a:lnSpc>
                <a:spcPct val="91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2800"/>
            <a:ext cx="6184800" cy="27726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5FEECF7-4538-440F-96EA-C21501C6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367354"/>
            <a:ext cx="5198435" cy="2154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Lav dynamik">
            <a:extLst>
              <a:ext uri="{FF2B5EF4-FFF2-40B4-BE49-F238E27FC236}">
                <a16:creationId xmlns:a16="http://schemas.microsoft.com/office/drawing/2014/main" id="{1A0DCCFC-0F80-4FEA-BB6A-651AF6A10A44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2751567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key messag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FEDDE2A4-F6B9-48F4-9D70-713FCBC801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290801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5290800" y="0"/>
            <a:ext cx="69012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50802" y="654051"/>
            <a:ext cx="6184800" cy="2349448"/>
          </a:xfrm>
        </p:spPr>
        <p:txBody>
          <a:bodyPr/>
          <a:lstStyle>
            <a:lvl1pPr>
              <a:lnSpc>
                <a:spcPct val="91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50802" y="3352800"/>
            <a:ext cx="6184800" cy="27726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1951-D21A-4AD7-B0ED-D9EDFD6FD21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8D1D58-AB37-4343-ADE9-EEBE954DF792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F7CD-9DD3-4685-B0A9-7CE0ABF9F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920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ey message cyan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-2" y="0"/>
            <a:ext cx="69012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58225" y="654051"/>
            <a:ext cx="4563272" cy="2349448"/>
          </a:xfrm>
        </p:spPr>
        <p:txBody>
          <a:bodyPr/>
          <a:lstStyle>
            <a:lvl1pPr>
              <a:lnSpc>
                <a:spcPct val="91000"/>
              </a:lnSpc>
              <a:defRPr sz="41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58225" y="3352800"/>
            <a:ext cx="4563272" cy="277269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407EFD-739B-433D-AABC-B74FC5DD659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654050"/>
            <a:ext cx="6184172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03372A-7FA0-487B-AC8F-173641FF6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93368-26E3-4532-8FD8-7B783022E688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5FEECF7-4538-440F-96EA-C21501C6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52002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04AFF32-2AA2-423E-A356-4B61B59F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54F492D0-8979-441C-B481-C115B7F6449C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633085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ey message cyan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-1" y="0"/>
            <a:ext cx="4303713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0"/>
            <a:ext cx="3584974" cy="1175446"/>
          </a:xfrm>
        </p:spPr>
        <p:txBody>
          <a:bodyPr/>
          <a:lstStyle>
            <a:lvl1pPr>
              <a:lnSpc>
                <a:spcPct val="91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1600"/>
            <a:ext cx="3584974" cy="27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1997" y="654050"/>
            <a:ext cx="7170004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FF4A83-F11D-4BA4-ACA2-28A4736C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E3A26-CACC-472F-999E-6CEDC51DAFFB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6FF72C8-12DE-429B-98AC-66256B00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1996" y="6438798"/>
            <a:ext cx="5558003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271F6-50AB-44A1-9998-6F78F158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6D075D77-F3B6-4EB5-9E52-AB5745AED53F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914093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key message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290801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5290800" y="0"/>
            <a:ext cx="6901200" cy="686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8399" y="654050"/>
            <a:ext cx="6184800" cy="2349449"/>
          </a:xfrm>
        </p:spPr>
        <p:txBody>
          <a:bodyPr/>
          <a:lstStyle>
            <a:lvl1pPr>
              <a:lnSpc>
                <a:spcPct val="91000"/>
              </a:lnSpc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48399" y="3352800"/>
            <a:ext cx="6184800" cy="2772697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9341C1-1ACE-4D5F-954C-E2A9E304D58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23212C7-A548-4370-9C24-272889F1201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03AEF-76B9-47EF-ADA3-08AB46B868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48399" y="6438798"/>
            <a:ext cx="4571601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36FE6-E32E-4510-9DFD-1E15852327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627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ey message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4302000" cy="686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0"/>
            <a:ext cx="3584974" cy="1175446"/>
          </a:xfrm>
        </p:spPr>
        <p:txBody>
          <a:bodyPr/>
          <a:lstStyle>
            <a:lvl1pPr>
              <a:lnSpc>
                <a:spcPct val="91000"/>
              </a:lnSpc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1600"/>
            <a:ext cx="3584974" cy="2772000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1997" y="654050"/>
            <a:ext cx="7170004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0BD52F-5F30-4092-B6BD-BC68EBA8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B94-5BA6-4B5C-8025-21D6F4E52D5E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3160CC-677A-4E30-9B6F-4DD30FA62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725" y="6438798"/>
            <a:ext cx="5562275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BF8DDD7-7966-45A0-AD48-A99BD1B4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A4A15578-12D5-4CA3-AE58-36E6DB03E8B8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959807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key message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036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6903600" y="0"/>
            <a:ext cx="52884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7260312" y="654051"/>
            <a:ext cx="4575290" cy="2349448"/>
          </a:xfrm>
        </p:spPr>
        <p:txBody>
          <a:bodyPr/>
          <a:lstStyle>
            <a:lvl1pPr>
              <a:lnSpc>
                <a:spcPct val="91000"/>
              </a:lnSpc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7260312" y="3352800"/>
            <a:ext cx="4575290" cy="27726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1951-D21A-4AD7-B0ED-D9EDFD6FD215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D73515-F0A6-4B30-A688-5D4CF44B9186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D0E1-89DD-41BB-9E30-0E38A07068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61225" y="6367354"/>
            <a:ext cx="2957513" cy="21544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F7CD-9DD3-4685-B0A9-7CE0ABF9F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6435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 key message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43020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60000" y="654051"/>
            <a:ext cx="3584974" cy="2136774"/>
          </a:xfrm>
        </p:spPr>
        <p:txBody>
          <a:bodyPr/>
          <a:lstStyle>
            <a:lvl1pPr>
              <a:lnSpc>
                <a:spcPct val="91000"/>
              </a:lnSpc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360000" y="3352800"/>
            <a:ext cx="3584974" cy="27726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1997" y="654050"/>
            <a:ext cx="7170004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AE0849-ADA5-4C35-BD3D-32AEC027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065B1-CCC8-4072-99B6-C71232109F4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AB1FEE-9EFB-4823-A0D2-ECFD3E90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725" y="6438798"/>
            <a:ext cx="5562275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A6979C-ADCB-4300-A9EA-07138DC9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B1EEDA58-6175-4232-A50D-8C1F8D8DDEA6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083077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D3E1E10-4E6B-4C9C-B68B-DC96BC56ABFC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392B3FA-4A45-49A0-A3FB-2000E37DA9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custGeom>
            <a:avLst/>
            <a:gdLst>
              <a:gd name="connsiteX0" fmla="*/ 0 w 12193200"/>
              <a:gd name="connsiteY0" fmla="*/ 0 h 6861600"/>
              <a:gd name="connsiteX1" fmla="*/ 12193200 w 12193200"/>
              <a:gd name="connsiteY1" fmla="*/ 0 h 6861600"/>
              <a:gd name="connsiteX2" fmla="*/ 12193200 w 12193200"/>
              <a:gd name="connsiteY2" fmla="*/ 6861600 h 6861600"/>
              <a:gd name="connsiteX3" fmla="*/ 0 w 12193200"/>
              <a:gd name="connsiteY3" fmla="*/ 6861600 h 6861600"/>
              <a:gd name="connsiteX4" fmla="*/ 0 w 12193200"/>
              <a:gd name="connsiteY4" fmla="*/ 6858002 h 6861600"/>
              <a:gd name="connsiteX5" fmla="*/ 5762624 w 12193200"/>
              <a:gd name="connsiteY5" fmla="*/ 6858002 h 6861600"/>
              <a:gd name="connsiteX6" fmla="*/ 5762624 w 12193200"/>
              <a:gd name="connsiteY6" fmla="*/ 6858001 h 6861600"/>
              <a:gd name="connsiteX7" fmla="*/ 5915025 w 12193200"/>
              <a:gd name="connsiteY7" fmla="*/ 6858001 h 6861600"/>
              <a:gd name="connsiteX8" fmla="*/ 5915025 w 12193200"/>
              <a:gd name="connsiteY8" fmla="*/ 4501189 h 6861600"/>
              <a:gd name="connsiteX9" fmla="*/ 5762624 w 12193200"/>
              <a:gd name="connsiteY9" fmla="*/ 4501189 h 6861600"/>
              <a:gd name="connsiteX10" fmla="*/ 5762624 w 12193200"/>
              <a:gd name="connsiteY10" fmla="*/ 4495802 h 6861600"/>
              <a:gd name="connsiteX11" fmla="*/ 3519949 w 12193200"/>
              <a:gd name="connsiteY11" fmla="*/ 4495802 h 6861600"/>
              <a:gd name="connsiteX12" fmla="*/ 3519949 w 12193200"/>
              <a:gd name="connsiteY12" fmla="*/ 3355681 h 6861600"/>
              <a:gd name="connsiteX13" fmla="*/ 1 w 12193200"/>
              <a:gd name="connsiteY13" fmla="*/ 3355681 h 6861600"/>
              <a:gd name="connsiteX14" fmla="*/ 1 w 12193200"/>
              <a:gd name="connsiteY14" fmla="*/ 3362327 h 6861600"/>
              <a:gd name="connsiteX15" fmla="*/ 0 w 12193200"/>
              <a:gd name="connsiteY15" fmla="*/ 3362327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3200" h="6861600">
                <a:moveTo>
                  <a:pt x="0" y="0"/>
                </a:moveTo>
                <a:lnTo>
                  <a:pt x="12193200" y="0"/>
                </a:lnTo>
                <a:lnTo>
                  <a:pt x="12193200" y="6861600"/>
                </a:lnTo>
                <a:lnTo>
                  <a:pt x="0" y="6861600"/>
                </a:lnTo>
                <a:lnTo>
                  <a:pt x="0" y="6858002"/>
                </a:lnTo>
                <a:lnTo>
                  <a:pt x="5762624" y="6858002"/>
                </a:lnTo>
                <a:lnTo>
                  <a:pt x="5762624" y="6858001"/>
                </a:lnTo>
                <a:lnTo>
                  <a:pt x="5915025" y="6858001"/>
                </a:lnTo>
                <a:lnTo>
                  <a:pt x="5915025" y="4501189"/>
                </a:lnTo>
                <a:lnTo>
                  <a:pt x="5762624" y="4501189"/>
                </a:lnTo>
                <a:lnTo>
                  <a:pt x="5762624" y="4495802"/>
                </a:lnTo>
                <a:lnTo>
                  <a:pt x="3519949" y="4495802"/>
                </a:lnTo>
                <a:lnTo>
                  <a:pt x="3519949" y="3355681"/>
                </a:lnTo>
                <a:lnTo>
                  <a:pt x="1" y="3355681"/>
                </a:lnTo>
                <a:lnTo>
                  <a:pt x="1" y="3362327"/>
                </a:lnTo>
                <a:lnTo>
                  <a:pt x="0" y="3362327"/>
                </a:lnTo>
                <a:close/>
              </a:path>
            </a:pathLst>
          </a:custGeom>
          <a:solidFill>
            <a:srgbClr val="F9F9F7"/>
          </a:solidFill>
        </p:spPr>
        <p:txBody>
          <a:bodyPr wrap="square" lIns="72000" tIns="72000" bIns="720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1" y="4822763"/>
            <a:ext cx="4734551" cy="929108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E897BB9-C0DA-41AA-90EC-DB8C5FCE35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60001" y="5860800"/>
            <a:ext cx="4734551" cy="424197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400">
                <a:solidFill>
                  <a:schemeClr val="bg1"/>
                </a:solidFill>
              </a:defRPr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DA2544AE-9170-440D-A7DE-3D8825007C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3777917"/>
            <a:ext cx="261771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210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key message 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036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6903600" y="0"/>
            <a:ext cx="52884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60312" y="654051"/>
            <a:ext cx="4575290" cy="2349448"/>
          </a:xfrm>
        </p:spPr>
        <p:txBody>
          <a:bodyPr/>
          <a:lstStyle>
            <a:lvl1pPr>
              <a:lnSpc>
                <a:spcPct val="91000"/>
              </a:lnSpc>
              <a:defRPr sz="41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60312" y="3352800"/>
            <a:ext cx="4575290" cy="277269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1951-D21A-4AD7-B0ED-D9EDFD6FD21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4C0216E3-463B-4CB8-BE43-497F498BEEEE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D0E1-89DD-41BB-9E30-0E38A07068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53288" y="6367354"/>
            <a:ext cx="2965450" cy="21544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F7CD-9DD3-4685-B0A9-7CE0ABF9F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92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ey message 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43020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1"/>
            <a:ext cx="3584974" cy="2136774"/>
          </a:xfrm>
        </p:spPr>
        <p:txBody>
          <a:bodyPr/>
          <a:lstStyle>
            <a:lvl1pPr>
              <a:lnSpc>
                <a:spcPct val="91000"/>
              </a:lnSpc>
              <a:defRPr sz="41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2800"/>
            <a:ext cx="3584974" cy="277269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1997" y="654051"/>
            <a:ext cx="7170004" cy="547024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D33C9E-6521-4DF1-93A8-375CEAEC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E3078-35F5-4450-8DDB-1711F663AF0B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23F77A-3C54-4C93-BB36-E29AEE7A1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1997" y="6438798"/>
            <a:ext cx="5558003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CE16FDD-BBE2-4F3D-ADDA-ED4FA9CE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F6A1A2FD-ED95-4DEE-9A2C-FB659D867A09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accent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221732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B1DFE0D9-0BA4-4026-8A37-2B9467024CB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7CEE0B2-D606-4C87-BD16-18AC95AF549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0" name="Slide Number Placeholder 10" hidden="1">
            <a:extLst>
              <a:ext uri="{FF2B5EF4-FFF2-40B4-BE49-F238E27FC236}">
                <a16:creationId xmlns:a16="http://schemas.microsoft.com/office/drawing/2014/main" id="{B99F8788-0F5A-48AA-8CA3-6BDF988C91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4D05E2D1-BF97-4F56-A04F-48768FE304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Background">
            <a:extLst>
              <a:ext uri="{FF2B5EF4-FFF2-40B4-BE49-F238E27FC236}">
                <a16:creationId xmlns:a16="http://schemas.microsoft.com/office/drawing/2014/main" id="{AB09C097-1BD9-4120-AB83-44067D1B1490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3ADEAA8-6B38-44C6-9245-01A3512C10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974764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(A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350000" y="1122363"/>
            <a:ext cx="8509963" cy="1984631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Breaker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350000" y="3503718"/>
            <a:ext cx="3939550" cy="1152000"/>
          </a:xfrm>
        </p:spPr>
        <p:txBody>
          <a:bodyPr l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D603A-7559-4371-ACE3-B12E2008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75B1503-1805-4DC5-AF6E-FDE48DB177B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BCD5-ACF2-4924-B2F7-A3E3F0EB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807C-31DA-4CEA-947C-A0D8107B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Lav dynamik">
            <a:extLst>
              <a:ext uri="{FF2B5EF4-FFF2-40B4-BE49-F238E27FC236}">
                <a16:creationId xmlns:a16="http://schemas.microsoft.com/office/drawing/2014/main" id="{01B40D1A-C761-49C0-BCA5-BA2972BD1B0E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148081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(B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350000" y="1122363"/>
            <a:ext cx="8509963" cy="1984631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Breaker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350000" y="3503718"/>
            <a:ext cx="3939550" cy="1152000"/>
          </a:xfrm>
        </p:spPr>
        <p:txBody>
          <a:bodyPr l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D603A-7559-4371-ACE3-B12E2008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4941B2-5F7F-4165-B2DE-D010B7A4A5F5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BCD5-ACF2-4924-B2F7-A3E3F0EB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807C-31DA-4CEA-947C-A0D8107B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av dynamik">
            <a:extLst>
              <a:ext uri="{FF2B5EF4-FFF2-40B4-BE49-F238E27FC236}">
                <a16:creationId xmlns:a16="http://schemas.microsoft.com/office/drawing/2014/main" id="{D556956A-96D6-4D98-8C29-19A32FDF3B33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4004401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(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50000" y="1122363"/>
            <a:ext cx="8509963" cy="1984631"/>
          </a:xfrm>
        </p:spPr>
        <p:txBody>
          <a:bodyPr anchor="b"/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Breaker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50000" y="3503718"/>
            <a:ext cx="3939550" cy="1152000"/>
          </a:xfrm>
        </p:spPr>
        <p:txBody>
          <a:bodyPr l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Verdana" panose="020B0604030504040204" pitchFamily="34" charset="0"/>
              <a:buChar char="​"/>
              <a:defRPr sz="1600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D603A-7559-4371-ACE3-B12E2008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E373EE1C-D19B-4EA0-9A15-DED1DEE449B9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BCD5-ACF2-4924-B2F7-A3E3F0EB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807C-31DA-4CEA-947C-A0D8107B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av dynamik">
            <a:extLst>
              <a:ext uri="{FF2B5EF4-FFF2-40B4-BE49-F238E27FC236}">
                <a16:creationId xmlns:a16="http://schemas.microsoft.com/office/drawing/2014/main" id="{0224D57B-23DE-43CD-A5E3-B1FD72D6C8DA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accent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70903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7C5422F3-5F2C-463F-A5A3-46F0157D824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1466C188-1D45-4F08-8DB4-23F6002C2B9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98C6F70D-EDED-4332-A39E-FEB7023695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8" hidden="1">
            <a:extLst>
              <a:ext uri="{FF2B5EF4-FFF2-40B4-BE49-F238E27FC236}">
                <a16:creationId xmlns:a16="http://schemas.microsoft.com/office/drawing/2014/main" id="{967103C1-9540-4364-BCE9-15A87F0781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A870D1C3-7E2E-4C71-B669-3496D73E1AB6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5D6EC3A-345A-46A8-866F-80BE98B51E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58000"/>
          </a:xfrm>
          <a:solidFill>
            <a:schemeClr val="accent6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dirty="0"/>
              <a:t>Mark placeholder to insert image using the Insert tab – Pictures or from Templafy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937409C-206B-454B-8F34-A6BF4D2A9B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0000" y="1122363"/>
            <a:ext cx="8509963" cy="198463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Breaker text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AC92615-713B-4965-8112-B0AF203E30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50000" y="3503718"/>
            <a:ext cx="3939550" cy="1152000"/>
          </a:xfrm>
        </p:spPr>
        <p:txBody>
          <a:bodyPr l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Verdana" panose="020B0604030504040204" pitchFamily="34" charset="0"/>
              <a:buChar char="​"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604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905E07-E31B-4F3D-8575-C55D9D88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C8F4-6B6A-48C1-B023-792B6BA54AED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2E6126-5A1A-4F07-8EC7-3F74BED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F46BFE-D75C-482A-B035-34180EC5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7839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2F7A9-B0D3-418A-9805-E4833A53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7F8E-8C20-40E4-A53C-3DA358D8C9A7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5BC24-963D-470F-A870-C18B9237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38358-50F7-4700-A532-2128C505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852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A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8E8C12B2-0AE5-428E-985F-E18D4DA17AC7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0" y="654050"/>
            <a:ext cx="11471638" cy="938213"/>
          </a:xfrm>
        </p:spPr>
        <p:txBody>
          <a:bodyPr anchor="t" anchorCtr="0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Thank you!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D419BB8-DA67-44EC-8B75-16DF8EF149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59999" y="1828800"/>
            <a:ext cx="4320000" cy="5622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5pPr>
            <a:lvl6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6pPr>
            <a:lvl7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Name Last name</a:t>
            </a:r>
            <a:br>
              <a:rPr lang="en-GB" dirty="0"/>
            </a:br>
            <a:r>
              <a:rPr lang="en-GB" dirty="0"/>
              <a:t>Job title, Department</a:t>
            </a:r>
            <a:br>
              <a:rPr lang="en-GB" dirty="0"/>
            </a:br>
            <a:r>
              <a:rPr lang="en-GB" dirty="0"/>
              <a:t>e-mail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E45963F1-9B5A-42FF-AF44-D9A92C924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00" y="5878864"/>
            <a:ext cx="2617200" cy="3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25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right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5259D24-E6A6-4D69-90CB-83073E8387B2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8407CFA-12E8-4EE0-A351-546A2BCBA9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rgbClr val="F9F9F7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  <a:p>
            <a:endParaRPr lang="en-GB" dirty="0"/>
          </a:p>
        </p:txBody>
      </p:sp>
      <p:sp>
        <p:nvSpPr>
          <p:cNvPr id="14" name="Text Placeholder logo">
            <a:extLst>
              <a:ext uri="{FF2B5EF4-FFF2-40B4-BE49-F238E27FC236}">
                <a16:creationId xmlns:a16="http://schemas.microsoft.com/office/drawing/2014/main" id="{F1CD8122-E16A-4EEC-B42A-6AF75D6661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5878800"/>
            <a:ext cx="2617200" cy="327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50"/>
            <a:ext cx="10485800" cy="802800"/>
          </a:xfrm>
        </p:spPr>
        <p:txBody>
          <a:bodyPr anchor="b" anchorCtr="0"/>
          <a:lstStyle>
            <a:lvl1pPr algn="l">
              <a:defRPr sz="60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687200"/>
            <a:ext cx="10485800" cy="828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200"/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5CAD49-96B5-43EE-877D-1641596EA5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1555529"/>
            <a:ext cx="10485800" cy="14760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marL="14400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</a:lstStyle>
          <a:p>
            <a:pPr lvl="0"/>
            <a:r>
              <a:rPr lang="en-GB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85753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D9DD72BF-EDEC-441F-B5D6-F68832F343C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Background">
            <a:extLst>
              <a:ext uri="{FF2B5EF4-FFF2-40B4-BE49-F238E27FC236}">
                <a16:creationId xmlns:a16="http://schemas.microsoft.com/office/drawing/2014/main" id="{6E4254E8-0058-4B51-AE94-DF452D313C5C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AFBD548-0737-4492-BE87-1A3682008E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58000"/>
          </a:xfrm>
          <a:solidFill>
            <a:schemeClr val="accent6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dirty="0"/>
              <a:t>Mark placeholder to insert image using the Insert tab – Pictures or from Templafy</a:t>
            </a:r>
          </a:p>
        </p:txBody>
      </p:sp>
      <p:sp>
        <p:nvSpPr>
          <p:cNvPr id="15" name="Text Placeholder logo">
            <a:extLst>
              <a:ext uri="{FF2B5EF4-FFF2-40B4-BE49-F238E27FC236}">
                <a16:creationId xmlns:a16="http://schemas.microsoft.com/office/drawing/2014/main" id="{A2083184-4833-48EE-B693-FB3137B41B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5878800"/>
            <a:ext cx="2617200" cy="327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50"/>
            <a:ext cx="11471638" cy="1174751"/>
          </a:xfrm>
        </p:spPr>
        <p:txBody>
          <a:bodyPr anchor="t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Thank you!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17E5844-AA2E-48C4-91FF-39484DFE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59999" y="1828800"/>
            <a:ext cx="4320000" cy="5622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5pPr>
            <a:lvl6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6pPr>
            <a:lvl7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Name Last name</a:t>
            </a:r>
            <a:br>
              <a:rPr lang="en-GB" dirty="0"/>
            </a:br>
            <a:r>
              <a:rPr lang="en-GB" dirty="0"/>
              <a:t>Job title, Department</a:t>
            </a:r>
            <a:br>
              <a:rPr lang="en-GB" dirty="0"/>
            </a:br>
            <a:r>
              <a:rPr lang="en-GB" dirty="0"/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3980217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righ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D9DD72BF-EDEC-441F-B5D6-F68832F343C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Background">
            <a:extLst>
              <a:ext uri="{FF2B5EF4-FFF2-40B4-BE49-F238E27FC236}">
                <a16:creationId xmlns:a16="http://schemas.microsoft.com/office/drawing/2014/main" id="{6E4254E8-0058-4B51-AE94-DF452D313C5C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AFBD548-0737-4492-BE87-1A3682008E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58000"/>
          </a:xfrm>
          <a:solidFill>
            <a:schemeClr val="accent6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dirty="0"/>
              <a:t>Mark placeholder to insert image using the Insert tab – Pictures or from Templafy</a:t>
            </a:r>
          </a:p>
        </p:txBody>
      </p:sp>
      <p:sp>
        <p:nvSpPr>
          <p:cNvPr id="15" name="Text Placeholder logo">
            <a:extLst>
              <a:ext uri="{FF2B5EF4-FFF2-40B4-BE49-F238E27FC236}">
                <a16:creationId xmlns:a16="http://schemas.microsoft.com/office/drawing/2014/main" id="{93B5AFB1-79EB-42DA-8C67-9C34BAE10A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5878800"/>
            <a:ext cx="2617200" cy="327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50"/>
            <a:ext cx="11471638" cy="1174751"/>
          </a:xfrm>
        </p:spPr>
        <p:txBody>
          <a:bodyPr anchor="t" anchorCtr="0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Thank you!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17E5844-AA2E-48C4-91FF-39484DFE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59999" y="1828800"/>
            <a:ext cx="4320000" cy="5622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33333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5pPr>
            <a:lvl6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6pPr>
            <a:lvl7pPr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Name Last name</a:t>
            </a:r>
            <a:br>
              <a:rPr lang="en-GB" dirty="0"/>
            </a:br>
            <a:r>
              <a:rPr lang="en-GB" dirty="0"/>
              <a:t>Job title, Department</a:t>
            </a:r>
            <a:br>
              <a:rPr lang="en-GB" dirty="0"/>
            </a:br>
            <a:r>
              <a:rPr lang="en-GB" dirty="0"/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2236477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B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A6F26645-C2A2-4B76-9EB3-5D9CA57B224A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DC3440-E1C8-49D9-9C24-C57CA0F0C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021" y="1282751"/>
            <a:ext cx="4986000" cy="42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 hidden="1">
            <a:extLst>
              <a:ext uri="{FF2B5EF4-FFF2-40B4-BE49-F238E27FC236}">
                <a16:creationId xmlns:a16="http://schemas.microsoft.com/office/drawing/2014/main" id="{38B45A83-AD80-4AC8-A603-5DC2AFC3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fld id="{F25BA43C-8502-4266-A056-72866794E70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E6681B86-2D19-4D3D-A83D-CCC19C2E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454ABD19-90F9-480D-A030-70CEC907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9CD149-890D-40C4-A7EE-82FC4C58D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021" y="1282751"/>
            <a:ext cx="4986000" cy="42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D69AAB-5376-40EF-9BC8-527076D40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5420" y="4613272"/>
            <a:ext cx="995748" cy="2065891"/>
          </a:xfrm>
          <a:prstGeom prst="rect">
            <a:avLst/>
          </a:prstGeom>
        </p:spPr>
      </p:pic>
      <p:sp>
        <p:nvSpPr>
          <p:cNvPr id="23" name="Text Box 3">
            <a:extLst>
              <a:ext uri="{FF2B5EF4-FFF2-40B4-BE49-F238E27FC236}">
                <a16:creationId xmlns:a16="http://schemas.microsoft.com/office/drawing/2014/main" id="{19798472-DC87-414E-BC4E-CFAF99EF0E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45200" y="938540"/>
            <a:ext cx="2880000" cy="51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PICTURES</a:t>
            </a:r>
            <a:br>
              <a:rPr lang="en-GB" sz="9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 corporate picture from Templafy</a:t>
            </a: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1.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Click the blue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Templafy 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2. 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 the dropdown, click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Images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, or click the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Images </a:t>
            </a:r>
            <a:r>
              <a:rPr lang="en-GB" altLang="da-DK" sz="900" b="0" i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button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in the Templafy pane on the right side of the screen</a:t>
            </a:r>
            <a:endParaRPr lang="en-GB" altLang="da-DK" sz="90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altLang="da-DK" sz="900" b="0" baseline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1.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Crop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to change size or 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2.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If you want to scale the picture, hold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SHIFT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-key down while dragging the corners of the picture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HINT: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If you delete the picture and insert a new one, the picture may lie in front of the text or graphic. If this happens, select the picture, right-click and choose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Send to 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GUIDES</a:t>
            </a:r>
            <a:endParaRPr lang="en-GB" sz="1600" b="1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the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View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Guides</a:t>
            </a: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HINT: Alt + F9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for quick view of guides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Verdana"/>
              </a:rPr>
              <a:t>⌘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+ option + ctrl + G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1E29220A-15A7-4D74-97D3-C35C0B6650BA}"/>
              </a:ext>
            </a:extLst>
          </p:cNvPr>
          <p:cNvGrpSpPr/>
          <p:nvPr userDrawn="1"/>
        </p:nvGrpSpPr>
        <p:grpSpPr>
          <a:xfrm>
            <a:off x="7209816" y="1187437"/>
            <a:ext cx="676669" cy="997704"/>
            <a:chOff x="6442771" y="2574072"/>
            <a:chExt cx="676669" cy="997704"/>
          </a:xfrm>
        </p:grpSpPr>
        <p:pic>
          <p:nvPicPr>
            <p:cNvPr id="27" name="Billede 26">
              <a:extLst>
                <a:ext uri="{FF2B5EF4-FFF2-40B4-BE49-F238E27FC236}">
                  <a16:creationId xmlns:a16="http://schemas.microsoft.com/office/drawing/2014/main" id="{3A5D5234-21E3-4579-AE5E-A650C0CF9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442771" y="2574072"/>
              <a:ext cx="305786" cy="365851"/>
            </a:xfrm>
            <a:prstGeom prst="rect">
              <a:avLst/>
            </a:prstGeom>
          </p:spPr>
        </p:pic>
        <p:pic>
          <p:nvPicPr>
            <p:cNvPr id="38" name="Billede 37">
              <a:extLst>
                <a:ext uri="{FF2B5EF4-FFF2-40B4-BE49-F238E27FC236}">
                  <a16:creationId xmlns:a16="http://schemas.microsoft.com/office/drawing/2014/main" id="{C18E748C-FC83-400F-9C35-D988C1228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432" t="16308" r="2422" b="1509"/>
            <a:stretch/>
          </p:blipFill>
          <p:spPr>
            <a:xfrm>
              <a:off x="6444587" y="2943287"/>
              <a:ext cx="674853" cy="628489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</p:grpSp>
      <p:pic>
        <p:nvPicPr>
          <p:cNvPr id="57" name="Picture 19">
            <a:extLst>
              <a:ext uri="{FF2B5EF4-FFF2-40B4-BE49-F238E27FC236}">
                <a16:creationId xmlns:a16="http://schemas.microsoft.com/office/drawing/2014/main" id="{E210FBD4-B8B9-4AFA-9670-2FEBAA1CF3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51578" y="3148530"/>
            <a:ext cx="313788" cy="543900"/>
          </a:xfrm>
          <a:prstGeom prst="rect">
            <a:avLst/>
          </a:prstGeom>
        </p:spPr>
      </p:pic>
      <p:sp>
        <p:nvSpPr>
          <p:cNvPr id="61" name="Text Box 4">
            <a:extLst>
              <a:ext uri="{FF2B5EF4-FFF2-40B4-BE49-F238E27FC236}">
                <a16:creationId xmlns:a16="http://schemas.microsoft.com/office/drawing/2014/main" id="{DD6A81B7-1FEE-46CF-A623-23E99CFEAF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45647" y="938540"/>
            <a:ext cx="28800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HEADER &amp;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on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Header and Footer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 the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tab 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Apply to All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or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Apply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if only used on one slide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1. Best practice: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one</a:t>
            </a:r>
            <a:r>
              <a:rPr lang="en-GB" altLang="da-DK" sz="900" b="0" i="0" u="none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one</a:t>
            </a:r>
            <a:r>
              <a:rPr lang="en-GB" altLang="da-DK" sz="900" b="0" i="0" u="none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textbox)</a:t>
            </a:r>
            <a:endParaRPr lang="en-GB" altLang="da-DK" sz="900" b="1" i="0" u="sng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2.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GB" altLang="da-DK" sz="900" b="1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SLIDES &amp; SLIDE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Insert predefined slides and elements from the Templafy button. Choose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Slides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and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Slide elements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from the dropdown menu or from the buttons in the Templafy pane on the right side of the screen</a:t>
            </a:r>
            <a:endParaRPr lang="en-GB" altLang="da-DK" sz="900" b="1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</p:txBody>
      </p:sp>
      <p:sp>
        <p:nvSpPr>
          <p:cNvPr id="65" name="Fast overskrift">
            <a:extLst>
              <a:ext uri="{FF2B5EF4-FFF2-40B4-BE49-F238E27FC236}">
                <a16:creationId xmlns:a16="http://schemas.microsoft.com/office/drawing/2014/main" id="{09C05D50-8477-4113-8B72-9C373B0FF9F9}"/>
              </a:ext>
            </a:extLst>
          </p:cNvPr>
          <p:cNvSpPr txBox="1"/>
          <p:nvPr userDrawn="1"/>
        </p:nvSpPr>
        <p:spPr>
          <a:xfrm>
            <a:off x="358776" y="244128"/>
            <a:ext cx="11290298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rgbClr val="333333"/>
                </a:solidFill>
                <a:latin typeface="+mj-lt"/>
                <a:cs typeface="Verdana" panose="020B0604030504040204" pitchFamily="34" charset="0"/>
              </a:rPr>
              <a:t>TIPS &amp; TRICKS - YOUR USER GUIDE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D59A1415-DF88-48C2-BFBD-2900D34A9A2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75883" y="1493859"/>
            <a:ext cx="378293" cy="543366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56AA1691-6753-45B8-AB77-1105989467F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A5B220B3-5DAB-45AB-9B6A-9B7C36B5A57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2F8C9320-E8BF-471F-8DD3-1BC4790219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10" hidden="1">
            <a:extLst>
              <a:ext uri="{FF2B5EF4-FFF2-40B4-BE49-F238E27FC236}">
                <a16:creationId xmlns:a16="http://schemas.microsoft.com/office/drawing/2014/main" id="{B01A309B-80AB-481C-AE3F-3C56C2C92E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3">
            <a:extLst>
              <a:ext uri="{FF2B5EF4-FFF2-40B4-BE49-F238E27FC236}">
                <a16:creationId xmlns:a16="http://schemas.microsoft.com/office/drawing/2014/main" id="{B03E872F-21DD-423D-B6DE-4945F155F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3901" t="45142" r="62601" b="9046"/>
          <a:stretch/>
        </p:blipFill>
        <p:spPr>
          <a:xfrm>
            <a:off x="7210077" y="2430166"/>
            <a:ext cx="341204" cy="321707"/>
          </a:xfrm>
          <a:prstGeom prst="rect">
            <a:avLst/>
          </a:prstGeom>
        </p:spPr>
      </p:pic>
      <p:pic>
        <p:nvPicPr>
          <p:cNvPr id="14" name="Picture 2" descr="C:\Users\MAV~1.SKA\AppData\Local\Temp\SNAGHTMLe48c1e.PNG">
            <a:extLst>
              <a:ext uri="{FF2B5EF4-FFF2-40B4-BE49-F238E27FC236}">
                <a16:creationId xmlns:a16="http://schemas.microsoft.com/office/drawing/2014/main" id="{F708B370-AE70-4A27-B119-8EF9D44A86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883" y="4632457"/>
            <a:ext cx="650850" cy="9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">
            <a:extLst>
              <a:ext uri="{FF2B5EF4-FFF2-40B4-BE49-F238E27FC236}">
                <a16:creationId xmlns:a16="http://schemas.microsoft.com/office/drawing/2014/main" id="{8B1B4749-2B7E-4474-A2D3-2B2892ADCA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5267" y="938540"/>
            <a:ext cx="288000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TEXT STYLES</a:t>
            </a:r>
            <a:endParaRPr lang="en-GB" altLang="da-DK" sz="16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Use the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TAB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-key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to jump through levels. Click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ENTER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, then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TAB</a:t>
            </a: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SHIFT-TAB</a:t>
            </a:r>
            <a:endParaRPr lang="en-GB" sz="900" b="1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Alternatively, </a:t>
            </a:r>
            <a:r>
              <a:rPr lang="en-GB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Increase</a:t>
            </a:r>
            <a:r>
              <a:rPr lang="en-GB" sz="90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and </a:t>
            </a:r>
            <a:r>
              <a:rPr lang="en-GB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Decrease </a:t>
            </a:r>
            <a:r>
              <a:rPr lang="en-GB" sz="90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list level can be used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the </a:t>
            </a:r>
            <a:r>
              <a:rPr lang="en-GB" altLang="da-DK" sz="900" b="1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Reset </a:t>
            </a:r>
            <a:r>
              <a:rPr lang="en-GB" altLang="da-DK" sz="90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Click on the menu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New Slide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in the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Home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Change layout</a:t>
            </a:r>
            <a:endParaRPr lang="en-GB" altLang="da-DK" sz="900" b="0" noProof="1">
              <a:solidFill>
                <a:srgbClr val="333333"/>
              </a:solidFill>
              <a:latin typeface="+mn-lt"/>
              <a:cs typeface="Verdana" panose="020B060403050404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333333"/>
                </a:solidFill>
                <a:latin typeface="+mn-lt"/>
                <a:ea typeface="Verdana" panose="020B0604030504040204" pitchFamily="34" charset="0"/>
              </a:rPr>
              <a:t>Click on the arrow next to </a:t>
            </a:r>
            <a:r>
              <a:rPr lang="en-GB" sz="900" b="1" dirty="0">
                <a:solidFill>
                  <a:srgbClr val="333333"/>
                </a:solidFill>
                <a:latin typeface="+mn-lt"/>
                <a:ea typeface="Verdana" panose="020B0604030504040204" pitchFamily="34" charset="0"/>
              </a:rPr>
              <a:t>Layout </a:t>
            </a:r>
            <a:r>
              <a:rPr lang="en-GB" sz="900" dirty="0">
                <a:solidFill>
                  <a:srgbClr val="333333"/>
                </a:solidFill>
                <a:latin typeface="+mn-lt"/>
                <a:ea typeface="Verdana" panose="020B0604030504040204" pitchFamily="34" charset="0"/>
              </a:rPr>
              <a:t>to view a dropdown 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endParaRPr lang="en-GB" sz="900" dirty="0">
              <a:solidFill>
                <a:srgbClr val="333333"/>
              </a:solidFill>
              <a:latin typeface="+mn-lt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Use </a:t>
            </a:r>
            <a:r>
              <a:rPr lang="en-GB" altLang="da-DK" sz="900" b="1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Custom Colors </a:t>
            </a:r>
            <a: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  <a:t>to change color.</a:t>
            </a:r>
            <a:br>
              <a:rPr lang="en-GB" altLang="da-DK" sz="900" b="0" noProof="1">
                <a:solidFill>
                  <a:srgbClr val="333333"/>
                </a:solidFill>
                <a:latin typeface="+mn-lt"/>
                <a:cs typeface="Verdana" panose="020B0604030504040204" pitchFamily="34" charset="0"/>
              </a:rPr>
            </a:br>
            <a:endParaRPr lang="en-GB" sz="900" dirty="0">
              <a:solidFill>
                <a:srgbClr val="333333"/>
              </a:solidFill>
              <a:latin typeface="+mn-lt"/>
              <a:ea typeface="Verdana" panose="020B060403050404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2B8CEB7-8718-40FB-BCC9-2AC96094B83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83906" y="4287980"/>
            <a:ext cx="475428" cy="176762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1543AAD2-58D2-4DCE-A080-AFA6A459F60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183906" y="3470985"/>
            <a:ext cx="328881" cy="505501"/>
          </a:xfrm>
          <a:prstGeom prst="rect">
            <a:avLst/>
          </a:prstGeom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F410AF64-93DE-4C35-8AC4-D2AFA638F57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186604" y="2737830"/>
            <a:ext cx="538465" cy="1728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FDC93-9DCC-4CE4-B8D7-6137FEEF048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83906" y="2026540"/>
            <a:ext cx="457143" cy="2571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2B52D7-9EB4-432D-A8C5-A0DAE58EF038}"/>
              </a:ext>
            </a:extLst>
          </p:cNvPr>
          <p:cNvCxnSpPr>
            <a:cxnSpLocks/>
          </p:cNvCxnSpPr>
          <p:nvPr userDrawn="1"/>
        </p:nvCxnSpPr>
        <p:spPr>
          <a:xfrm>
            <a:off x="2757565" y="4996939"/>
            <a:ext cx="907781" cy="3100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E9322B-F814-45C1-A30F-1BB8D0604356}"/>
              </a:ext>
            </a:extLst>
          </p:cNvPr>
          <p:cNvCxnSpPr>
            <a:cxnSpLocks/>
          </p:cNvCxnSpPr>
          <p:nvPr userDrawn="1"/>
        </p:nvCxnSpPr>
        <p:spPr>
          <a:xfrm rot="19200000">
            <a:off x="2751034" y="4996939"/>
            <a:ext cx="907781" cy="3100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9B075D-C775-447D-A3A2-2DDBE502A24E}"/>
              </a:ext>
            </a:extLst>
          </p:cNvPr>
          <p:cNvCxnSpPr>
            <a:cxnSpLocks/>
          </p:cNvCxnSpPr>
          <p:nvPr userDrawn="1"/>
        </p:nvCxnSpPr>
        <p:spPr>
          <a:xfrm>
            <a:off x="2757565" y="6075482"/>
            <a:ext cx="907781" cy="3100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27D424-46E2-4CE8-9A03-0D53792EDAE5}"/>
              </a:ext>
            </a:extLst>
          </p:cNvPr>
          <p:cNvCxnSpPr>
            <a:cxnSpLocks/>
          </p:cNvCxnSpPr>
          <p:nvPr userDrawn="1"/>
        </p:nvCxnSpPr>
        <p:spPr>
          <a:xfrm rot="19200000">
            <a:off x="2751034" y="6075482"/>
            <a:ext cx="907781" cy="3100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4368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358775" y="656823"/>
            <a:ext cx="1147286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000" b="0" noProof="0" dirty="0">
                <a:solidFill>
                  <a:schemeClr val="tx1"/>
                </a:solidFill>
              </a:rPr>
              <a:t>If you see any </a:t>
            </a:r>
            <a:r>
              <a:rPr lang="en-GB" sz="4000" b="1" i="1" noProof="0" dirty="0">
                <a:solidFill>
                  <a:schemeClr val="tx1"/>
                </a:solidFill>
              </a:rPr>
              <a:t>layouts after this </a:t>
            </a:r>
            <a:r>
              <a:rPr lang="en-GB" sz="4000" b="0" i="0" noProof="0" dirty="0">
                <a:solidFill>
                  <a:schemeClr val="tx1"/>
                </a:solidFill>
              </a:rPr>
              <a:t>one</a:t>
            </a:r>
            <a:r>
              <a:rPr lang="en-GB" sz="4000" b="1" i="1" noProof="0" dirty="0">
                <a:solidFill>
                  <a:schemeClr val="tx1"/>
                </a:solidFill>
              </a:rPr>
              <a:t>,</a:t>
            </a:r>
            <a:br>
              <a:rPr lang="en-GB" sz="4000" b="0" i="0" noProof="0" dirty="0">
                <a:solidFill>
                  <a:schemeClr val="tx1"/>
                </a:solidFill>
              </a:rPr>
            </a:br>
            <a:r>
              <a:rPr lang="en-GB" sz="4000" b="0" noProof="0" dirty="0">
                <a:solidFill>
                  <a:schemeClr val="tx1"/>
                </a:solidFill>
              </a:rPr>
              <a:t>do not use them. These layouts </a:t>
            </a:r>
            <a:r>
              <a:rPr lang="en-GB" sz="4000" b="1" i="1" u="none" noProof="0" dirty="0">
                <a:solidFill>
                  <a:schemeClr val="tx1"/>
                </a:solidFill>
              </a:rPr>
              <a:t>are not </a:t>
            </a:r>
            <a:r>
              <a:rPr lang="en-GB" sz="4000" b="0" noProof="0" dirty="0">
                <a:solidFill>
                  <a:schemeClr val="tx1"/>
                </a:solidFill>
              </a:rPr>
              <a:t>part of our corporate template.</a:t>
            </a:r>
            <a:endParaRPr lang="en-GB" sz="2400" b="0" noProof="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tx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213" y="2745012"/>
            <a:ext cx="1015234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500" b="1" i="1" noProof="0" dirty="0">
                <a:solidFill>
                  <a:schemeClr val="tx1"/>
                </a:solidFill>
              </a:rPr>
              <a:t>Do not use </a:t>
            </a:r>
            <a:endParaRPr lang="en-GB" sz="2000" b="1" i="1" dirty="0">
              <a:solidFill>
                <a:schemeClr val="tx1"/>
              </a:solidFill>
            </a:endParaRPr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358775" y="5186455"/>
            <a:ext cx="1147286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1800" b="0" noProof="0" dirty="0">
                <a:solidFill>
                  <a:schemeClr val="tx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1800" b="0" noProof="0" dirty="0">
                <a:solidFill>
                  <a:schemeClr val="tx1"/>
                </a:solidFill>
              </a:rPr>
              <a:t>Also notice: Layouts after this might contain potential confidential information.</a:t>
            </a: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6357EC7-0D53-4A60-9E41-D75A47B48389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834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BB224A00-51A5-0FEA-1779-36CC2CD8C0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7799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224A00-51A5-0FEA-1779-36CC2CD8C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1903C8B-6A03-40C4-AD50-AACDEC5FDA0C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5DCE21D-C322-4B21-A60A-71E6E2C54D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0" y="0"/>
            <a:ext cx="12193200" cy="6861600"/>
          </a:xfrm>
          <a:custGeom>
            <a:avLst/>
            <a:gdLst>
              <a:gd name="connsiteX0" fmla="*/ 6275387 w 12193200"/>
              <a:gd name="connsiteY0" fmla="*/ 0 h 6861600"/>
              <a:gd name="connsiteX1" fmla="*/ 12193200 w 12193200"/>
              <a:gd name="connsiteY1" fmla="*/ 0 h 6861600"/>
              <a:gd name="connsiteX2" fmla="*/ 12193200 w 12193200"/>
              <a:gd name="connsiteY2" fmla="*/ 6861600 h 6861600"/>
              <a:gd name="connsiteX3" fmla="*/ 0 w 12193200"/>
              <a:gd name="connsiteY3" fmla="*/ 6861600 h 6861600"/>
              <a:gd name="connsiteX4" fmla="*/ 0 w 12193200"/>
              <a:gd name="connsiteY4" fmla="*/ 2245058 h 6861600"/>
              <a:gd name="connsiteX5" fmla="*/ 1 w 12193200"/>
              <a:gd name="connsiteY5" fmla="*/ 2245058 h 6861600"/>
              <a:gd name="connsiteX6" fmla="*/ 1 w 12193200"/>
              <a:gd name="connsiteY6" fmla="*/ 3378783 h 6861600"/>
              <a:gd name="connsiteX7" fmla="*/ 3519949 w 12193200"/>
              <a:gd name="connsiteY7" fmla="*/ 3378783 h 6861600"/>
              <a:gd name="connsiteX8" fmla="*/ 3519949 w 12193200"/>
              <a:gd name="connsiteY8" fmla="*/ 2245058 h 6861600"/>
              <a:gd name="connsiteX9" fmla="*/ 6275387 w 12193200"/>
              <a:gd name="connsiteY9" fmla="*/ 2245058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3200" h="6861600">
                <a:moveTo>
                  <a:pt x="6275387" y="0"/>
                </a:moveTo>
                <a:lnTo>
                  <a:pt x="12193200" y="0"/>
                </a:lnTo>
                <a:lnTo>
                  <a:pt x="12193200" y="6861600"/>
                </a:lnTo>
                <a:lnTo>
                  <a:pt x="0" y="6861600"/>
                </a:lnTo>
                <a:lnTo>
                  <a:pt x="0" y="2245058"/>
                </a:lnTo>
                <a:lnTo>
                  <a:pt x="1" y="2245058"/>
                </a:lnTo>
                <a:lnTo>
                  <a:pt x="1" y="3378783"/>
                </a:lnTo>
                <a:lnTo>
                  <a:pt x="3519949" y="3378783"/>
                </a:lnTo>
                <a:lnTo>
                  <a:pt x="3519949" y="2245058"/>
                </a:lnTo>
                <a:lnTo>
                  <a:pt x="6275387" y="2245058"/>
                </a:lnTo>
                <a:close/>
              </a:path>
            </a:pathLst>
          </a:custGeom>
          <a:solidFill>
            <a:srgbClr val="F9F9F7"/>
          </a:solidFill>
        </p:spPr>
        <p:txBody>
          <a:bodyPr wrap="square" lIns="72000" tIns="0" bIns="7200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1" y="358842"/>
            <a:ext cx="5094915" cy="1512000"/>
          </a:xfrm>
        </p:spPr>
        <p:txBody>
          <a:bodyPr vert="horz" anchor="t" anchorCtr="0"/>
          <a:lstStyle>
            <a:lvl1pPr algn="l"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F3BE45C-E4DE-42B7-B25F-83E216F00A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2642923"/>
            <a:ext cx="261771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085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8F1F5F0-9321-CBDA-E157-AA7C4EC3E0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853344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1F5F0-9321-CBDA-E157-AA7C4EC3E0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1B42BF88-9EAB-4FF1-8C7D-3D1A57D94546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6F7659C-7B1E-49FB-B560-86891DD563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custGeom>
            <a:avLst/>
            <a:gdLst>
              <a:gd name="connsiteX0" fmla="*/ 6275387 w 12193200"/>
              <a:gd name="connsiteY0" fmla="*/ 0 h 6861600"/>
              <a:gd name="connsiteX1" fmla="*/ 12193200 w 12193200"/>
              <a:gd name="connsiteY1" fmla="*/ 0 h 6861600"/>
              <a:gd name="connsiteX2" fmla="*/ 12193200 w 12193200"/>
              <a:gd name="connsiteY2" fmla="*/ 6861600 h 6861600"/>
              <a:gd name="connsiteX3" fmla="*/ 0 w 12193200"/>
              <a:gd name="connsiteY3" fmla="*/ 6861600 h 6861600"/>
              <a:gd name="connsiteX4" fmla="*/ 0 w 12193200"/>
              <a:gd name="connsiteY4" fmla="*/ 2780908 h 6861600"/>
              <a:gd name="connsiteX5" fmla="*/ 1 w 12193200"/>
              <a:gd name="connsiteY5" fmla="*/ 2780908 h 6861600"/>
              <a:gd name="connsiteX6" fmla="*/ 1 w 12193200"/>
              <a:gd name="connsiteY6" fmla="*/ 3934964 h 6861600"/>
              <a:gd name="connsiteX7" fmla="*/ 3519949 w 12193200"/>
              <a:gd name="connsiteY7" fmla="*/ 3934964 h 6861600"/>
              <a:gd name="connsiteX8" fmla="*/ 3519949 w 12193200"/>
              <a:gd name="connsiteY8" fmla="*/ 2780908 h 6861600"/>
              <a:gd name="connsiteX9" fmla="*/ 6275387 w 12193200"/>
              <a:gd name="connsiteY9" fmla="*/ 2780908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3200" h="6861600">
                <a:moveTo>
                  <a:pt x="6275387" y="0"/>
                </a:moveTo>
                <a:lnTo>
                  <a:pt x="12193200" y="0"/>
                </a:lnTo>
                <a:lnTo>
                  <a:pt x="12193200" y="6861600"/>
                </a:lnTo>
                <a:lnTo>
                  <a:pt x="0" y="6861600"/>
                </a:lnTo>
                <a:lnTo>
                  <a:pt x="0" y="2780908"/>
                </a:lnTo>
                <a:lnTo>
                  <a:pt x="1" y="2780908"/>
                </a:lnTo>
                <a:lnTo>
                  <a:pt x="1" y="3934964"/>
                </a:lnTo>
                <a:lnTo>
                  <a:pt x="3519949" y="3934964"/>
                </a:lnTo>
                <a:lnTo>
                  <a:pt x="3519949" y="2780908"/>
                </a:lnTo>
                <a:lnTo>
                  <a:pt x="6275387" y="2780908"/>
                </a:lnTo>
                <a:close/>
              </a:path>
            </a:pathLst>
          </a:custGeom>
          <a:solidFill>
            <a:srgbClr val="F9F9F7"/>
          </a:solidFill>
        </p:spPr>
        <p:txBody>
          <a:bodyPr wrap="square" lIns="72000" tIns="0" bIns="7200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0" y="338370"/>
            <a:ext cx="5094000" cy="1723004"/>
          </a:xfrm>
        </p:spPr>
        <p:txBody>
          <a:bodyPr vert="horz" anchor="t" anchorCtr="0"/>
          <a:lstStyle>
            <a:lvl1pPr algn="l">
              <a:lnSpc>
                <a:spcPct val="91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E897BB9-C0DA-41AA-90EC-DB8C5FCE35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57742" y="2163337"/>
            <a:ext cx="5094000" cy="424197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400">
                <a:solidFill>
                  <a:schemeClr val="bg1"/>
                </a:solidFill>
              </a:defRPr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BE643BFE-CC71-4C45-A510-41469C9CD8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3205083"/>
            <a:ext cx="261771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112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F929D45-0D07-5D1C-E50F-B96BEEBA45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92352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929D45-0D07-5D1C-E50F-B96BEEBA45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ED06D66A-00D9-479B-9856-27577BF36107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1AB11E3-DCD9-468D-AF31-A1154B637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custGeom>
            <a:avLst/>
            <a:gdLst>
              <a:gd name="connsiteX0" fmla="*/ 0 w 12193200"/>
              <a:gd name="connsiteY0" fmla="*/ 0 h 6861600"/>
              <a:gd name="connsiteX1" fmla="*/ 12193200 w 12193200"/>
              <a:gd name="connsiteY1" fmla="*/ 0 h 6861600"/>
              <a:gd name="connsiteX2" fmla="*/ 12193200 w 12193200"/>
              <a:gd name="connsiteY2" fmla="*/ 6861600 h 6861600"/>
              <a:gd name="connsiteX3" fmla="*/ 0 w 12193200"/>
              <a:gd name="connsiteY3" fmla="*/ 6861600 h 6861600"/>
              <a:gd name="connsiteX4" fmla="*/ 0 w 12193200"/>
              <a:gd name="connsiteY4" fmla="*/ 6858001 h 6861600"/>
              <a:gd name="connsiteX5" fmla="*/ 5915025 w 12193200"/>
              <a:gd name="connsiteY5" fmla="*/ 6858001 h 6861600"/>
              <a:gd name="connsiteX6" fmla="*/ 5915025 w 12193200"/>
              <a:gd name="connsiteY6" fmla="*/ 4077093 h 6861600"/>
              <a:gd name="connsiteX7" fmla="*/ 3519949 w 12193200"/>
              <a:gd name="connsiteY7" fmla="*/ 4077093 h 6861600"/>
              <a:gd name="connsiteX8" fmla="*/ 3519949 w 12193200"/>
              <a:gd name="connsiteY8" fmla="*/ 2975066 h 6861600"/>
              <a:gd name="connsiteX9" fmla="*/ 1 w 12193200"/>
              <a:gd name="connsiteY9" fmla="*/ 2975066 h 6861600"/>
              <a:gd name="connsiteX10" fmla="*/ 1 w 12193200"/>
              <a:gd name="connsiteY10" fmla="*/ 4077093 h 6861600"/>
              <a:gd name="connsiteX11" fmla="*/ 0 w 12193200"/>
              <a:gd name="connsiteY11" fmla="*/ 4077093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3200" h="6861600">
                <a:moveTo>
                  <a:pt x="0" y="0"/>
                </a:moveTo>
                <a:lnTo>
                  <a:pt x="12193200" y="0"/>
                </a:lnTo>
                <a:lnTo>
                  <a:pt x="12193200" y="6861600"/>
                </a:lnTo>
                <a:lnTo>
                  <a:pt x="0" y="6861600"/>
                </a:lnTo>
                <a:lnTo>
                  <a:pt x="0" y="6858001"/>
                </a:lnTo>
                <a:lnTo>
                  <a:pt x="5915025" y="6858001"/>
                </a:lnTo>
                <a:lnTo>
                  <a:pt x="5915025" y="4077093"/>
                </a:lnTo>
                <a:lnTo>
                  <a:pt x="3519949" y="4077093"/>
                </a:lnTo>
                <a:lnTo>
                  <a:pt x="3519949" y="2975066"/>
                </a:lnTo>
                <a:lnTo>
                  <a:pt x="1" y="2975066"/>
                </a:lnTo>
                <a:lnTo>
                  <a:pt x="1" y="4077093"/>
                </a:lnTo>
                <a:lnTo>
                  <a:pt x="0" y="4077093"/>
                </a:lnTo>
                <a:close/>
              </a:path>
            </a:pathLst>
          </a:custGeom>
          <a:solidFill>
            <a:srgbClr val="F9F9F7"/>
          </a:solidFill>
        </p:spPr>
        <p:txBody>
          <a:bodyPr wrap="square" lIns="72000" tIns="7200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0" y="4472085"/>
            <a:ext cx="4734000" cy="1176240"/>
          </a:xfrm>
        </p:spPr>
        <p:txBody>
          <a:bodyPr vert="horz" anchor="t" anchorCtr="0"/>
          <a:lstStyle>
            <a:lvl1pPr algn="l">
              <a:lnSpc>
                <a:spcPct val="91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4561A69-5067-410B-91C5-BE4B74B22D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60000" y="5860800"/>
            <a:ext cx="4734000" cy="544705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400">
                <a:solidFill>
                  <a:schemeClr val="bg1"/>
                </a:solidFill>
              </a:defRPr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01D38AB-220F-4FC4-8219-927BC28D87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3361634"/>
            <a:ext cx="261771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992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2E1DE86-2EE4-7614-DBFF-B3D268F322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6214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2E1DE86-2EE4-7614-DBFF-B3D268F322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D3E1E10-4E6B-4C9C-B68B-DC96BC56ABFC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392B3FA-4A45-49A0-A3FB-2000E37DA9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custGeom>
            <a:avLst/>
            <a:gdLst>
              <a:gd name="connsiteX0" fmla="*/ 0 w 12193200"/>
              <a:gd name="connsiteY0" fmla="*/ 0 h 6861600"/>
              <a:gd name="connsiteX1" fmla="*/ 12193200 w 12193200"/>
              <a:gd name="connsiteY1" fmla="*/ 0 h 6861600"/>
              <a:gd name="connsiteX2" fmla="*/ 12193200 w 12193200"/>
              <a:gd name="connsiteY2" fmla="*/ 6861600 h 6861600"/>
              <a:gd name="connsiteX3" fmla="*/ 0 w 12193200"/>
              <a:gd name="connsiteY3" fmla="*/ 6861600 h 6861600"/>
              <a:gd name="connsiteX4" fmla="*/ 0 w 12193200"/>
              <a:gd name="connsiteY4" fmla="*/ 6858002 h 6861600"/>
              <a:gd name="connsiteX5" fmla="*/ 5762624 w 12193200"/>
              <a:gd name="connsiteY5" fmla="*/ 6858002 h 6861600"/>
              <a:gd name="connsiteX6" fmla="*/ 5762624 w 12193200"/>
              <a:gd name="connsiteY6" fmla="*/ 6858001 h 6861600"/>
              <a:gd name="connsiteX7" fmla="*/ 5915025 w 12193200"/>
              <a:gd name="connsiteY7" fmla="*/ 6858001 h 6861600"/>
              <a:gd name="connsiteX8" fmla="*/ 5915025 w 12193200"/>
              <a:gd name="connsiteY8" fmla="*/ 4501189 h 6861600"/>
              <a:gd name="connsiteX9" fmla="*/ 5762624 w 12193200"/>
              <a:gd name="connsiteY9" fmla="*/ 4501189 h 6861600"/>
              <a:gd name="connsiteX10" fmla="*/ 5762624 w 12193200"/>
              <a:gd name="connsiteY10" fmla="*/ 4495802 h 6861600"/>
              <a:gd name="connsiteX11" fmla="*/ 3519949 w 12193200"/>
              <a:gd name="connsiteY11" fmla="*/ 4495802 h 6861600"/>
              <a:gd name="connsiteX12" fmla="*/ 3519949 w 12193200"/>
              <a:gd name="connsiteY12" fmla="*/ 3355681 h 6861600"/>
              <a:gd name="connsiteX13" fmla="*/ 1 w 12193200"/>
              <a:gd name="connsiteY13" fmla="*/ 3355681 h 6861600"/>
              <a:gd name="connsiteX14" fmla="*/ 1 w 12193200"/>
              <a:gd name="connsiteY14" fmla="*/ 3362327 h 6861600"/>
              <a:gd name="connsiteX15" fmla="*/ 0 w 12193200"/>
              <a:gd name="connsiteY15" fmla="*/ 3362327 h 68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3200" h="6861600">
                <a:moveTo>
                  <a:pt x="0" y="0"/>
                </a:moveTo>
                <a:lnTo>
                  <a:pt x="12193200" y="0"/>
                </a:lnTo>
                <a:lnTo>
                  <a:pt x="12193200" y="6861600"/>
                </a:lnTo>
                <a:lnTo>
                  <a:pt x="0" y="6861600"/>
                </a:lnTo>
                <a:lnTo>
                  <a:pt x="0" y="6858002"/>
                </a:lnTo>
                <a:lnTo>
                  <a:pt x="5762624" y="6858002"/>
                </a:lnTo>
                <a:lnTo>
                  <a:pt x="5762624" y="6858001"/>
                </a:lnTo>
                <a:lnTo>
                  <a:pt x="5915025" y="6858001"/>
                </a:lnTo>
                <a:lnTo>
                  <a:pt x="5915025" y="4501189"/>
                </a:lnTo>
                <a:lnTo>
                  <a:pt x="5762624" y="4501189"/>
                </a:lnTo>
                <a:lnTo>
                  <a:pt x="5762624" y="4495802"/>
                </a:lnTo>
                <a:lnTo>
                  <a:pt x="3519949" y="4495802"/>
                </a:lnTo>
                <a:lnTo>
                  <a:pt x="3519949" y="3355681"/>
                </a:lnTo>
                <a:lnTo>
                  <a:pt x="1" y="3355681"/>
                </a:lnTo>
                <a:lnTo>
                  <a:pt x="1" y="3362327"/>
                </a:lnTo>
                <a:lnTo>
                  <a:pt x="0" y="3362327"/>
                </a:lnTo>
                <a:close/>
              </a:path>
            </a:pathLst>
          </a:custGeom>
          <a:solidFill>
            <a:srgbClr val="F9F9F7"/>
          </a:solidFill>
        </p:spPr>
        <p:txBody>
          <a:bodyPr wrap="square" lIns="72000" tIns="72000" bIns="720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60001" y="4822763"/>
            <a:ext cx="4734551" cy="929108"/>
          </a:xfrm>
        </p:spPr>
        <p:txBody>
          <a:bodyPr vert="horz" anchor="t" anchorCtr="0"/>
          <a:lstStyle>
            <a:lvl1pPr algn="l">
              <a:lnSpc>
                <a:spcPct val="91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E897BB9-C0DA-41AA-90EC-DB8C5FCE35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60001" y="5860800"/>
            <a:ext cx="4734551" cy="424197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400">
                <a:solidFill>
                  <a:schemeClr val="bg1"/>
                </a:solidFill>
              </a:defRPr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DA2544AE-9170-440D-A7DE-3D8825007C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3777917"/>
            <a:ext cx="261771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8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9BED15FA-6EE8-4B82-A537-F53ACAF84CA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8407CFA-12E8-4EE0-A351-546A2BCBA9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rgbClr val="F9F9F7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  <a:p>
            <a:endParaRPr lang="en-GB" dirty="0"/>
          </a:p>
        </p:txBody>
      </p:sp>
      <p:sp>
        <p:nvSpPr>
          <p:cNvPr id="14" name="Text Placeholder logo">
            <a:extLst>
              <a:ext uri="{FF2B5EF4-FFF2-40B4-BE49-F238E27FC236}">
                <a16:creationId xmlns:a16="http://schemas.microsoft.com/office/drawing/2014/main" id="{E32549A6-0448-4926-86D9-B6AD75A15E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5878658"/>
            <a:ext cx="2617200" cy="327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50"/>
            <a:ext cx="10485800" cy="802800"/>
          </a:xfrm>
        </p:spPr>
        <p:txBody>
          <a:bodyPr anchor="b" anchorCtr="0"/>
          <a:lstStyle>
            <a:lvl1pPr algn="l">
              <a:defRPr sz="60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687200"/>
            <a:ext cx="10485800" cy="828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200">
                <a:solidFill>
                  <a:schemeClr val="bg1"/>
                </a:solidFill>
              </a:defRPr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5CAD49-96B5-43EE-877D-1641596EA5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1555531"/>
            <a:ext cx="10485800" cy="14760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14400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</a:lstStyle>
          <a:p>
            <a:pPr lvl="0"/>
            <a:r>
              <a:rPr lang="en-GB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023518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right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7497DCD-742B-DEDE-46C5-4ED9BE78E0B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2423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497DCD-742B-DEDE-46C5-4ED9BE78E0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5259D24-E6A6-4D69-90CB-83073E8387B2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8407CFA-12E8-4EE0-A351-546A2BCBA9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rgbClr val="F9F9F7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  <a:p>
            <a:endParaRPr lang="en-GB" dirty="0"/>
          </a:p>
        </p:txBody>
      </p:sp>
      <p:sp>
        <p:nvSpPr>
          <p:cNvPr id="14" name="Text Placeholder logo">
            <a:extLst>
              <a:ext uri="{FF2B5EF4-FFF2-40B4-BE49-F238E27FC236}">
                <a16:creationId xmlns:a16="http://schemas.microsoft.com/office/drawing/2014/main" id="{F1CD8122-E16A-4EEC-B42A-6AF75D6661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5878800"/>
            <a:ext cx="2617200" cy="3276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50"/>
            <a:ext cx="10485800" cy="802800"/>
          </a:xfrm>
        </p:spPr>
        <p:txBody>
          <a:bodyPr vert="horz" anchor="b" anchorCtr="0"/>
          <a:lstStyle>
            <a:lvl1pPr algn="l">
              <a:defRPr sz="60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687200"/>
            <a:ext cx="10485800" cy="828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200"/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5CAD49-96B5-43EE-877D-1641596EA5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1555529"/>
            <a:ext cx="10485800" cy="14760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marL="14400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</a:lstStyle>
          <a:p>
            <a:pPr lvl="0"/>
            <a:r>
              <a:rPr lang="en-GB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179051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3183C5A-6D64-D95C-71CC-288E84B6CF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3538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183C5A-6D64-D95C-71CC-288E84B6CF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9BED15FA-6EE8-4B82-A537-F53ACAF84CA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8407CFA-12E8-4EE0-A351-546A2BCBA9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rgbClr val="F9F9F7"/>
          </a:solidFill>
        </p:spPr>
        <p:txBody>
          <a:bodyPr lIns="72000" tIns="7200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</a:t>
            </a:r>
            <a:r>
              <a:rPr lang="en-GB" dirty="0"/>
              <a:t>using the Insert tab – Pictures or from Templafy</a:t>
            </a:r>
          </a:p>
          <a:p>
            <a:endParaRPr lang="en-GB" dirty="0"/>
          </a:p>
        </p:txBody>
      </p:sp>
      <p:sp>
        <p:nvSpPr>
          <p:cNvPr id="14" name="Text Placeholder logo">
            <a:extLst>
              <a:ext uri="{FF2B5EF4-FFF2-40B4-BE49-F238E27FC236}">
                <a16:creationId xmlns:a16="http://schemas.microsoft.com/office/drawing/2014/main" id="{E32549A6-0448-4926-86D9-B6AD75A15E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5878658"/>
            <a:ext cx="2617200" cy="3276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50"/>
            <a:ext cx="10485800" cy="802800"/>
          </a:xfrm>
        </p:spPr>
        <p:txBody>
          <a:bodyPr vert="horz" anchor="b" anchorCtr="0"/>
          <a:lstStyle>
            <a:lvl1pPr algn="l">
              <a:defRPr sz="60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687200"/>
            <a:ext cx="10485800" cy="828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200">
                <a:solidFill>
                  <a:schemeClr val="bg1"/>
                </a:solidFill>
              </a:defRPr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5CAD49-96B5-43EE-877D-1641596EA5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1555531"/>
            <a:ext cx="10485800" cy="14760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14400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</a:lstStyle>
          <a:p>
            <a:pPr lvl="0"/>
            <a:r>
              <a:rPr lang="en-GB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3102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5B44429-1B82-3281-9DED-34AF455F15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6317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B44429-1B82-3281-9DED-34AF455F1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C6B010D-12BA-4529-B692-206652452F2C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49"/>
            <a:ext cx="10485800" cy="804214"/>
          </a:xfrm>
        </p:spPr>
        <p:txBody>
          <a:bodyPr vert="horz" anchor="b" anchorCtr="0"/>
          <a:lstStyle>
            <a:lvl1pPr algn="l">
              <a:defRPr sz="60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687200"/>
            <a:ext cx="10485800" cy="828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200"/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5CAD49-96B5-43EE-877D-1641596EA5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1555531"/>
            <a:ext cx="10485800" cy="14760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marL="14400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</a:lstStyle>
          <a:p>
            <a:pPr lvl="0"/>
            <a:r>
              <a:rPr lang="en-GB" dirty="0"/>
              <a:t>Headline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9BE5E2E4-C4EA-470A-9EED-5F0C8AEF394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00" y="5878800"/>
            <a:ext cx="2617200" cy="3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19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AC8096B-E473-81AE-4EFE-CFE7E6CC5D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3293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AC8096B-E473-81AE-4EFE-CFE7E6CC5D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8" y="654050"/>
            <a:ext cx="3583351" cy="1175446"/>
          </a:xfrm>
        </p:spPr>
        <p:txBody>
          <a:bodyPr vert="horz"/>
          <a:lstStyle>
            <a:lvl1pPr>
              <a:defRPr sz="4100"/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03712" y="654050"/>
            <a:ext cx="5915025" cy="5483951"/>
          </a:xfrm>
        </p:spPr>
        <p:txBody>
          <a:bodyPr tIns="54000"/>
          <a:lstStyle>
            <a:lvl1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3pPr>
            <a:lvl4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4pPr>
            <a:lvl5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5pPr>
            <a:lvl6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6pPr>
            <a:lvl7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7pPr>
            <a:lvl8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8pPr>
            <a:lvl9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06308-6883-44E5-8AC1-4EFA41DAE4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7E5059-8FC8-469D-AF5C-AED221334502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8EA59-B5DA-44FE-A987-F0BBFEED3A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10AEC-4403-4C48-A85B-AE4CFE4111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2809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695EB841-0C29-22D0-F26C-72FC525B74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4232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95EB841-0C29-22D0-F26C-72FC525B7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ackground">
            <a:extLst>
              <a:ext uri="{FF2B5EF4-FFF2-40B4-BE49-F238E27FC236}">
                <a16:creationId xmlns:a16="http://schemas.microsoft.com/office/drawing/2014/main" id="{78ACD53B-260B-4FF0-BE81-47ED68F9F4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8" y="654050"/>
            <a:ext cx="3583351" cy="1175446"/>
          </a:xfrm>
        </p:spPr>
        <p:txBody>
          <a:bodyPr vert="horz"/>
          <a:lstStyle>
            <a:lvl1pPr>
              <a:defRPr sz="41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03712" y="654050"/>
            <a:ext cx="5915025" cy="5483951"/>
          </a:xfrm>
        </p:spPr>
        <p:txBody>
          <a:bodyPr tIns="54000"/>
          <a:lstStyle>
            <a:lvl1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3pPr>
            <a:lvl4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4pPr>
            <a:lvl5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5pPr>
            <a:lvl6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6pPr>
            <a:lvl7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7pPr>
            <a:lvl8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8pPr>
            <a:lvl9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06308-6883-44E5-8AC1-4EFA41DAE4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A79E5A-EC3D-4F9C-8449-9968B8A873CD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8EA59-B5DA-44FE-A987-F0BBFEED3A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10AEC-4403-4C48-A85B-AE4CFE4111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Lav dynamik">
            <a:extLst>
              <a:ext uri="{FF2B5EF4-FFF2-40B4-BE49-F238E27FC236}">
                <a16:creationId xmlns:a16="http://schemas.microsoft.com/office/drawing/2014/main" id="{BCDDD54F-FD08-428B-BC60-617D3FA993D5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1371655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35B0CD4-BE53-C8AF-8B57-3332267738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3624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35B0CD4-BE53-C8AF-8B57-3332267738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C7FD-8EF4-43FC-BAB3-47E907F1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F052-B495-40BE-9682-094846479C8E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C6AF5-5886-488E-94AF-540306D5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05638-6A02-4F90-BE63-DA3C1ABD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9142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FEAA111-5E6F-05EB-92D2-84BC0F7A7A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15005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FEAA111-5E6F-05EB-92D2-84BC0F7A7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B33E8C-77AA-45CF-BAED-72698ECB867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5558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4799" y="1829496"/>
            <a:ext cx="55584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C9864-BFD0-4574-B370-8DFD1BF6363B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077399-E20C-4E2D-ABA6-E98BC4B14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4337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5240102-5B69-FE3A-ED48-2298EB4350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813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5240102-5B69-FE3A-ED48-2298EB4350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D1FB72-4098-4689-9361-6F1734C49467}"/>
              </a:ext>
            </a:extLst>
          </p:cNvPr>
          <p:cNvCxnSpPr>
            <a:cxnSpLocks/>
          </p:cNvCxnSpPr>
          <p:nvPr userDrawn="1"/>
        </p:nvCxnSpPr>
        <p:spPr>
          <a:xfrm>
            <a:off x="4124325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3583349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3713" y="1829496"/>
            <a:ext cx="7529485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1A0D-1A7D-4418-872D-0A573109AE3D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224427-B940-40D0-B905-8D8D27971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084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51B4978-3B14-5D3C-21AD-AEF6C717FF4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85079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1B4978-3B14-5D3C-21AD-AEF6C717FF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5F7E35-11CE-4F15-B222-DEDB33EE33A5}"/>
              </a:ext>
            </a:extLst>
          </p:cNvPr>
          <p:cNvCxnSpPr>
            <a:cxnSpLocks/>
          </p:cNvCxnSpPr>
          <p:nvPr userDrawn="1"/>
        </p:nvCxnSpPr>
        <p:spPr>
          <a:xfrm>
            <a:off x="8067675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47063" y="1829496"/>
            <a:ext cx="3586135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59999" y="1829496"/>
            <a:ext cx="75240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30481-804D-4542-835F-93D05E69FE5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B64688-EF18-4F0E-8937-7DCB334BA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199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96E59E26-6139-2C0E-E504-3488BB0491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88403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6E59E26-6139-2C0E-E504-3488BB0491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2D290-910D-44B1-91A3-31A92E9BCB8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829496"/>
            <a:ext cx="5558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4799" y="1829496"/>
            <a:ext cx="5558400" cy="4294800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84024-A9C5-4508-AFCD-8D104EF7641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BF43399-B145-4BBC-AF2A-C9EC8B4305A6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2F8F-9F9B-42D4-A558-CAD2544BFE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A5FB-27BA-4F64-94C0-20040B8BCF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537FCD8-5A4A-4089-A17B-F334A5974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490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C6B010D-12BA-4529-B692-206652452F2C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22F6F34B-A8D0-4DB2-A40E-DF14A9DD8E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654049"/>
            <a:ext cx="10485800" cy="804214"/>
          </a:xfrm>
        </p:spPr>
        <p:txBody>
          <a:bodyPr anchor="b" anchorCtr="0"/>
          <a:lstStyle>
            <a:lvl1pPr algn="l">
              <a:defRPr sz="60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4687200"/>
            <a:ext cx="10485800" cy="828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Verdana" panose="020B0604030504040204" pitchFamily="34" charset="0"/>
              <a:buChar char="​"/>
              <a:defRPr sz="1200"/>
            </a:lvl1pPr>
            <a:lvl2pPr marL="0" indent="0" algn="l">
              <a:buFont typeface="Verdana" panose="020B0604030504040204" pitchFamily="34" charset="0"/>
              <a:buNone/>
              <a:defRPr sz="1200">
                <a:solidFill>
                  <a:srgbClr val="333333"/>
                </a:solidFill>
              </a:defRPr>
            </a:lvl2pPr>
            <a:lvl3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3pPr>
            <a:lvl4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4pPr>
            <a:lvl5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5pPr>
            <a:lvl6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6pPr>
            <a:lvl7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7pPr>
            <a:lvl8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8pPr>
            <a:lvl9pPr marL="0" indent="0" algn="l">
              <a:buFont typeface="Verdana" panose="020B0604030504040204" pitchFamily="34" charset="0"/>
              <a:buChar char="​"/>
              <a:defRPr sz="1200">
                <a:solidFill>
                  <a:srgbClr val="333333"/>
                </a:solidFill>
              </a:defRPr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5CAD49-96B5-43EE-877D-1641596EA5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1555531"/>
            <a:ext cx="10485800" cy="14760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marL="144000" indent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000" kern="1200" spc="-2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</a:lstStyle>
          <a:p>
            <a:pPr lvl="0"/>
            <a:r>
              <a:rPr lang="en-GB" dirty="0"/>
              <a:t>Headline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9BE5E2E4-C4EA-470A-9EED-5F0C8AEF3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00" y="5878800"/>
            <a:ext cx="2617200" cy="3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17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1665ABCB-3194-39DE-38BA-EC20BD9550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56414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665ABCB-3194-39DE-38BA-EC20BD9550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648FC-B3C8-47BD-845A-99E2EB0898EB}"/>
              </a:ext>
            </a:extLst>
          </p:cNvPr>
          <p:cNvCxnSpPr>
            <a:cxnSpLocks/>
          </p:cNvCxnSpPr>
          <p:nvPr userDrawn="1"/>
        </p:nvCxnSpPr>
        <p:spPr>
          <a:xfrm>
            <a:off x="4124325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4B13E-5492-434C-AF88-0302168B648A}"/>
              </a:ext>
            </a:extLst>
          </p:cNvPr>
          <p:cNvCxnSpPr>
            <a:cxnSpLocks/>
          </p:cNvCxnSpPr>
          <p:nvPr userDrawn="1"/>
        </p:nvCxnSpPr>
        <p:spPr>
          <a:xfrm>
            <a:off x="8067675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829496"/>
            <a:ext cx="3583352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3712" y="1829496"/>
            <a:ext cx="3582987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47063" y="1829496"/>
            <a:ext cx="3584575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89D45-376E-4BB4-AF66-EBFB815755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74F0F3-9842-478D-99B7-277D0E19CEC9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4065-89C1-4F31-92C2-C722F8FDD5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CBF5B00-B445-4B0E-8583-A5FF5F82E3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6F92-9067-4F04-94D8-F7763241F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171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1301A22D-B5D3-4634-A136-92E101537C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28060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301A22D-B5D3-4634-A136-92E101537C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648FC-B3C8-47BD-845A-99E2EB0898EB}"/>
              </a:ext>
            </a:extLst>
          </p:cNvPr>
          <p:cNvCxnSpPr>
            <a:cxnSpLocks/>
          </p:cNvCxnSpPr>
          <p:nvPr userDrawn="1"/>
        </p:nvCxnSpPr>
        <p:spPr>
          <a:xfrm>
            <a:off x="3134511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4B13E-5492-434C-AF88-0302168B648A}"/>
              </a:ext>
            </a:extLst>
          </p:cNvPr>
          <p:cNvCxnSpPr>
            <a:cxnSpLocks/>
          </p:cNvCxnSpPr>
          <p:nvPr userDrawn="1"/>
        </p:nvCxnSpPr>
        <p:spPr>
          <a:xfrm>
            <a:off x="6096050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D38A04-1ABE-4166-96F7-5B391214ECCE}"/>
              </a:ext>
            </a:extLst>
          </p:cNvPr>
          <p:cNvCxnSpPr>
            <a:cxnSpLocks/>
          </p:cNvCxnSpPr>
          <p:nvPr userDrawn="1"/>
        </p:nvCxnSpPr>
        <p:spPr>
          <a:xfrm>
            <a:off x="9057588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829496"/>
            <a:ext cx="25956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19198" y="1829496"/>
            <a:ext cx="25956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8398" y="1829496"/>
            <a:ext cx="25956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C11E749-AE1E-4399-8F9B-3CD1A336BEF6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237599" y="1829496"/>
            <a:ext cx="2595600" cy="4294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89D45-376E-4BB4-AF66-EBFB815755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3B4BAF-2B92-4850-839C-D15349852EB5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4065-89C1-4F31-92C2-C722F8FDD5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CBF5B00-B445-4B0E-8583-A5FF5F82E3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BD53E-C155-468A-BF38-271FB0741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4100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81895DB-567A-6A41-533C-F50F717337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6922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81895DB-567A-6A41-533C-F50F717337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5648FC-B3C8-47BD-845A-99E2EB0898EB}"/>
              </a:ext>
            </a:extLst>
          </p:cNvPr>
          <p:cNvCxnSpPr>
            <a:cxnSpLocks/>
          </p:cNvCxnSpPr>
          <p:nvPr userDrawn="1"/>
        </p:nvCxnSpPr>
        <p:spPr>
          <a:xfrm>
            <a:off x="3134511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4B13E-5492-434C-AF88-0302168B648A}"/>
              </a:ext>
            </a:extLst>
          </p:cNvPr>
          <p:cNvCxnSpPr>
            <a:cxnSpLocks/>
          </p:cNvCxnSpPr>
          <p:nvPr userDrawn="1"/>
        </p:nvCxnSpPr>
        <p:spPr>
          <a:xfrm>
            <a:off x="6096050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D38A04-1ABE-4166-96F7-5B391214ECCE}"/>
              </a:ext>
            </a:extLst>
          </p:cNvPr>
          <p:cNvCxnSpPr>
            <a:cxnSpLocks/>
          </p:cNvCxnSpPr>
          <p:nvPr userDrawn="1"/>
        </p:nvCxnSpPr>
        <p:spPr>
          <a:xfrm>
            <a:off x="9057588" y="1829496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E9F99B-72CE-4388-A07E-16E4FCA34B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3883843"/>
            <a:ext cx="2595600" cy="2240732"/>
          </a:xfrm>
        </p:spPr>
        <p:txBody>
          <a:bodyPr/>
          <a:lstStyle/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984BEEF-AC3D-4E0F-9E5A-7B1D1E9410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8383" y="3883843"/>
            <a:ext cx="2595600" cy="2240732"/>
          </a:xfrm>
        </p:spPr>
        <p:txBody>
          <a:bodyPr/>
          <a:lstStyle/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E32555A-FE40-40E8-A71D-91AFA7E97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7991" y="3883843"/>
            <a:ext cx="2595600" cy="2240732"/>
          </a:xfrm>
        </p:spPr>
        <p:txBody>
          <a:bodyPr/>
          <a:lstStyle/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3477BD4-C018-4A4A-A1E7-1BDA53EDD0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599" y="3883843"/>
            <a:ext cx="2595600" cy="2240732"/>
          </a:xfrm>
        </p:spPr>
        <p:txBody>
          <a:bodyPr/>
          <a:lstStyle/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78D1B62-08BD-49AB-8756-078500D817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9998" y="1829496"/>
            <a:ext cx="2595600" cy="1894092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2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7E426B3-007C-4DCD-B395-04C274D484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19198" y="1829496"/>
            <a:ext cx="2595600" cy="1894092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2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D826721D-67F8-4284-AA9F-4B3CCE1F525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78398" y="1829496"/>
            <a:ext cx="2595600" cy="1894092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2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11DEFE19-EE06-43A9-A968-EE248DB75F7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237599" y="1829496"/>
            <a:ext cx="2595600" cy="1894092"/>
          </a:xfrm>
          <a:solidFill>
            <a:srgbClr val="F9F9F7"/>
          </a:solidFill>
        </p:spPr>
        <p:txBody>
          <a:bodyPr lIns="72000" tIns="72000" anchor="t" anchorCtr="0"/>
          <a:lstStyle>
            <a:lvl1pPr marL="0" indent="0" algn="l">
              <a:spcAft>
                <a:spcPts val="0"/>
              </a:spcAft>
              <a:buNone/>
              <a:defRPr sz="12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89D45-376E-4BB4-AF66-EBFB815755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5352C5-81EC-4100-8EF4-0409291AC406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4065-89C1-4F31-92C2-C722F8FDD5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CBF5B00-B445-4B0E-8583-A5FF5F82E3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7A819-D59E-4FB0-B4D8-4B50F3690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686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yan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8B4D9C9-3EBA-9E01-0662-3FB447CF8D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49282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B4D9C9-3EBA-9E01-0662-3FB447CF8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4F6F59-6CB3-4166-9CD8-0F5BCD96726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4" y="6438798"/>
            <a:ext cx="6540034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E1FB56-AB97-4B01-A917-7353F3799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654010"/>
            <a:ext cx="7523999" cy="93825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804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yan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498BE90-296A-2C4E-06C0-D54F8203E5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79560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498BE90-296A-2C4E-06C0-D54F8203E5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39420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496" y="654050"/>
            <a:ext cx="7524000" cy="93821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97496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9C5DF7-AA05-44B8-878C-85AD93C7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EA19-5171-4127-A28C-C6D875C2D7D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4664D2-EB52-4A0B-B455-1050F47E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3713" y="6438798"/>
            <a:ext cx="5916287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95586C-4D9B-49BB-B75A-228B73D2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09BBAAE4-B138-434A-AB2B-8751F2BDF242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719475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yan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3EB8251-F207-4D69-018B-BB13924AF3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08532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3EB8251-F207-4D69-018B-BB13924AF3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0F3B86-9DC3-4846-A1AC-7D66924C2E85}"/>
              </a:ext>
            </a:extLst>
          </p:cNvPr>
          <p:cNvCxnSpPr>
            <a:cxnSpLocks/>
          </p:cNvCxnSpPr>
          <p:nvPr userDrawn="1"/>
        </p:nvCxnSpPr>
        <p:spPr>
          <a:xfrm>
            <a:off x="4125981" y="1829775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8" y="1829496"/>
            <a:ext cx="35892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573133-6D27-4CF6-9680-4BBF4FB964A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94799" y="1829496"/>
            <a:ext cx="35892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D13B6-5D47-4342-AE7D-6E53AE9D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3F283-0871-412B-8A65-5C27135FA31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AC3241-D38F-486C-A52D-8F4AF51C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4" y="6438798"/>
            <a:ext cx="6540032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A9F9E2-0E4E-4885-BB6E-89C9B4A0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260E7-5145-4D60-B0FD-D666309BC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654010"/>
            <a:ext cx="7523997" cy="93825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1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yan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18EA335-7124-0A50-F0E0-A630E556D1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7945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8EA335-7124-0A50-F0E0-A630E556D1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0F3B86-9DC3-4846-A1AC-7D66924C2E85}"/>
              </a:ext>
            </a:extLst>
          </p:cNvPr>
          <p:cNvCxnSpPr>
            <a:cxnSpLocks/>
          </p:cNvCxnSpPr>
          <p:nvPr userDrawn="1"/>
        </p:nvCxnSpPr>
        <p:spPr>
          <a:xfrm>
            <a:off x="8067982" y="1829775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39420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2000" y="654050"/>
            <a:ext cx="7524000" cy="93821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01999" y="1829496"/>
            <a:ext cx="3589198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573133-6D27-4CF6-9680-4BBF4FB964A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1198" y="1829496"/>
            <a:ext cx="3582001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AB6B10-3B1D-4A83-ABAF-2B5A7A4DE6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67BCEC0-92C2-4FF9-A782-344903368E13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90EB1FC-C5EB-4C51-82E0-EA7BDC127E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303713" y="6438798"/>
            <a:ext cx="5916287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3EF062-88CB-43A8-9F24-FA8FE9948D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Lav dynamik">
            <a:extLst>
              <a:ext uri="{FF2B5EF4-FFF2-40B4-BE49-F238E27FC236}">
                <a16:creationId xmlns:a16="http://schemas.microsoft.com/office/drawing/2014/main" id="{1107FA97-AB49-4F73-B2DC-C8F68A25BF4B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817882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ebbl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84BA3F8E-4739-FE0B-F554-0574567331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5042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A3F8E-4739-FE0B-F554-0574567331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rgbClr val="E3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7524000" cy="93821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1594-E68D-46B5-98E0-BADEBF2D8E2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6541200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218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ebbl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B5D6C5E1-D5DB-01FD-BBDD-A3EE1ADD6A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1429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D6C5E1-D5DB-01FD-BBDD-A3EE1ADD6A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3942000" cy="6861600"/>
          </a:xfrm>
          <a:prstGeom prst="rect">
            <a:avLst/>
          </a:prstGeom>
          <a:solidFill>
            <a:srgbClr val="E3E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496" y="654050"/>
            <a:ext cx="7524000" cy="93821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97496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654050"/>
            <a:ext cx="3211693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47831-B728-45B5-9E64-16620CFD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A58E6-12DB-4BF0-8165-AE5E60E9367A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B497-E060-4BFF-B186-5D99D37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3713" y="6438798"/>
            <a:ext cx="5916287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DF8674-639A-429C-8B67-B3687694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Lav dynamik">
            <a:extLst>
              <a:ext uri="{FF2B5EF4-FFF2-40B4-BE49-F238E27FC236}">
                <a16:creationId xmlns:a16="http://schemas.microsoft.com/office/drawing/2014/main" id="{25BA861B-AC5B-40E5-BBC1-791F84A5A56F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701689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12BADA35-920C-FE86-229F-2A0C2207A2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0197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BADA35-920C-FE86-229F-2A0C2207A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7524000" cy="93821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white"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4988D6-6DD0-4C39-8AE1-A7E25B5D1BF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6541200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0172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8" y="654050"/>
            <a:ext cx="3583351" cy="1175446"/>
          </a:xfrm>
        </p:spPr>
        <p:txBody>
          <a:bodyPr/>
          <a:lstStyle>
            <a:lvl1pPr>
              <a:defRPr sz="4100"/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03712" y="654050"/>
            <a:ext cx="5915025" cy="5483951"/>
          </a:xfrm>
        </p:spPr>
        <p:txBody>
          <a:bodyPr tIns="54000"/>
          <a:lstStyle>
            <a:lvl1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3pPr>
            <a:lvl4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4pPr>
            <a:lvl5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5pPr>
            <a:lvl6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6pPr>
            <a:lvl7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7pPr>
            <a:lvl8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8pPr>
            <a:lvl9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b="0"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06308-6883-44E5-8AC1-4EFA41DAE4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7E5059-8FC8-469D-AF5C-AED221334502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8EA59-B5DA-44FE-A987-F0BBFEED3A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10AEC-4403-4C48-A85B-AE4CFE4111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025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76B1D7D0-6C63-586F-CA74-594C5ACD9A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07485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6B1D7D0-6C63-586F-CA74-594C5ACD9A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9240000" y="0"/>
            <a:ext cx="29520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8514000" cy="93821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4100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white">
          <a:xfrm>
            <a:off x="9606001" y="654050"/>
            <a:ext cx="2225637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7F6929-E9B5-46A3-B5E9-6150C85426CE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4" y="6438798"/>
            <a:ext cx="7528571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0B2CC-7292-40E5-983B-8C9FE3719D3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73599" y="1829496"/>
            <a:ext cx="4100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6A8F7E-A651-41D6-98A1-26DD4B538840}"/>
              </a:ext>
            </a:extLst>
          </p:cNvPr>
          <p:cNvCxnSpPr>
            <a:cxnSpLocks/>
          </p:cNvCxnSpPr>
          <p:nvPr userDrawn="1"/>
        </p:nvCxnSpPr>
        <p:spPr>
          <a:xfrm>
            <a:off x="4617221" y="1829775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83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2E5DD1A-636D-3368-7F14-8DCE1D66D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3451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2E5DD1A-636D-3368-7F14-8DCE1D66D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8250000" y="0"/>
            <a:ext cx="39420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7524000" cy="93821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620504" y="654050"/>
            <a:ext cx="3211693" cy="547024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9FA29BE-106E-4609-97DE-EDE0B0C087F7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6541200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4C8BD0-DD5C-4489-9629-555B91865A6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829496"/>
            <a:ext cx="7525224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82739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F5FA3BFB-7E44-EFFA-5954-4AF197E4F8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72180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FA3BFB-7E44-EFFA-5954-4AF197E4F8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9240000" y="0"/>
            <a:ext cx="29520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8514000" cy="93821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999" y="1829496"/>
            <a:ext cx="4100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6001" y="654050"/>
            <a:ext cx="2225637" cy="547024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F0EDC-1BA0-46A5-AFF6-FF8FC354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3EFAF684-C611-4113-B7D5-C3E527F22C4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7527600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446710-E8D4-486F-90DE-EC9771FB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F9E6FF-7726-40A8-94EA-A29CB944A47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73599" y="1829496"/>
            <a:ext cx="41004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180825-6800-4756-8533-D472E6030F49}"/>
              </a:ext>
            </a:extLst>
          </p:cNvPr>
          <p:cNvCxnSpPr>
            <a:cxnSpLocks/>
          </p:cNvCxnSpPr>
          <p:nvPr userDrawn="1"/>
        </p:nvCxnSpPr>
        <p:spPr>
          <a:xfrm>
            <a:off x="4617221" y="1829775"/>
            <a:ext cx="0" cy="4294800"/>
          </a:xfrm>
          <a:prstGeom prst="line">
            <a:avLst/>
          </a:prstGeom>
          <a:ln w="6350">
            <a:solidFill>
              <a:srgbClr val="B1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13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1F9193C-8A35-89DD-6AA7-9FB519C2E5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42351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1F9193C-8A35-89DD-6AA7-9FB519C2E5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756EBC4B-94DD-497B-89B0-BFABB76B7F8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C4B04AE4-03BB-4174-AD21-7567A4C959F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0" name="Slide Number Placeholder 10" hidden="1">
            <a:extLst>
              <a:ext uri="{FF2B5EF4-FFF2-40B4-BE49-F238E27FC236}">
                <a16:creationId xmlns:a16="http://schemas.microsoft.com/office/drawing/2014/main" id="{278ED99F-3EB8-45AB-B54D-DDBD71FB06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9" y="654050"/>
            <a:ext cx="7524000" cy="938213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C42D2E8-535A-4E76-941E-2AB83D872A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50000" y="0"/>
            <a:ext cx="39420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3993-746A-4812-B604-1CB12E7A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6542737" cy="1440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5097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27C57F7-FC3C-E809-15DB-A133DB05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6648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27C57F7-FC3C-E809-15DB-A133DB05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34AB29C-AE28-49BA-8CB9-70E6E1E173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9420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496" y="654050"/>
            <a:ext cx="7524000" cy="936000"/>
          </a:xfrm>
        </p:spPr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97496" y="1829496"/>
            <a:ext cx="7524000" cy="4296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7DB29-13FA-4B09-A099-DDC9A23701C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A46E679-721E-4A44-A034-B3833441D488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73E84-2C35-47EE-9E5D-0C16556B1C9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03713" y="6438798"/>
            <a:ext cx="5916287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A470A-F824-4C76-B4D6-585485AA2D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90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8">
          <p15:clr>
            <a:srgbClr val="FBAE40"/>
          </p15:clr>
        </p15:guide>
        <p15:guide id="2" pos="2487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DCBE32B-94EA-7372-9183-97F489243A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5818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DCBE32B-94EA-7372-9183-97F489243A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6" hidden="1">
            <a:extLst>
              <a:ext uri="{FF2B5EF4-FFF2-40B4-BE49-F238E27FC236}">
                <a16:creationId xmlns:a16="http://schemas.microsoft.com/office/drawing/2014/main" id="{B362E88C-9EAD-4C11-BE6B-5CB3B41E802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F6C1ADEE-7B52-423A-9878-0398FEFAF71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Slide Number Placeholder 10" hidden="1">
            <a:extLst>
              <a:ext uri="{FF2B5EF4-FFF2-40B4-BE49-F238E27FC236}">
                <a16:creationId xmlns:a16="http://schemas.microsoft.com/office/drawing/2014/main" id="{42646B51-B8EC-41E6-905C-2EA91C894C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34AB29C-AE28-49BA-8CB9-70E6E1E173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0800" y="0"/>
            <a:ext cx="69012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1"/>
            <a:ext cx="4573774" cy="2349448"/>
          </a:xfrm>
        </p:spPr>
        <p:txBody>
          <a:bodyPr vert="horz"/>
          <a:lstStyle>
            <a:lvl1pPr>
              <a:lnSpc>
                <a:spcPct val="91000"/>
              </a:lnSpc>
              <a:defRPr sz="41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2800"/>
            <a:ext cx="4573774" cy="277269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5FEECF7-4538-440F-96EA-C21501C6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361043"/>
            <a:ext cx="3588036" cy="22175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9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29">
          <p15:clr>
            <a:srgbClr val="FBAE40"/>
          </p15:clr>
        </p15:guide>
        <p15:guide id="2" pos="311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D6076BCF-C01B-66D0-DAEA-774BD5A9E4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6031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6076BCF-C01B-66D0-DAEA-774BD5A9E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734AB29C-AE28-49BA-8CB9-70E6E1E173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9284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89755" y="654051"/>
            <a:ext cx="6531741" cy="2349448"/>
          </a:xfrm>
        </p:spPr>
        <p:txBody>
          <a:bodyPr vert="horz"/>
          <a:lstStyle>
            <a:lvl1pPr>
              <a:lnSpc>
                <a:spcPct val="91000"/>
              </a:lnSpc>
              <a:defRPr sz="41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89755" y="3352800"/>
            <a:ext cx="6531741" cy="277269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54FEB-C389-4653-B226-8CADC584E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D627AC-F023-4E38-BBE2-8CC6A4B15F9B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3BFA0-A0B2-46DF-BB77-1FCE2156E1B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289755" y="6438798"/>
            <a:ext cx="4930245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52393-FFA4-4674-9424-10C04085B8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3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29">
          <p15:clr>
            <a:srgbClr val="FBAE40"/>
          </p15:clr>
        </p15:guide>
        <p15:guide id="2" pos="310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image key messag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5B6D293-225D-0034-23C5-AD5E3E8465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09842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B6D293-225D-0034-23C5-AD5E3E8465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35C0182F-ADAB-42FE-8E3F-6E031EAC242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91AE312-9C38-4B88-A1BD-03872F0FCB4A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6" name="Slide Number Placeholder 10" hidden="1">
            <a:extLst>
              <a:ext uri="{FF2B5EF4-FFF2-40B4-BE49-F238E27FC236}">
                <a16:creationId xmlns:a16="http://schemas.microsoft.com/office/drawing/2014/main" id="{1B428ADB-22C2-4C2B-9198-91AE2BA16A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-2" y="0"/>
            <a:ext cx="69012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01198" y="0"/>
            <a:ext cx="5290801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1"/>
            <a:ext cx="6184800" cy="2349448"/>
          </a:xfrm>
        </p:spPr>
        <p:txBody>
          <a:bodyPr vert="horz"/>
          <a:lstStyle>
            <a:lvl1pPr>
              <a:lnSpc>
                <a:spcPct val="91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2800"/>
            <a:ext cx="6184800" cy="27726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5FEECF7-4538-440F-96EA-C21501C6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367354"/>
            <a:ext cx="5198435" cy="2154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Lav dynamik">
            <a:extLst>
              <a:ext uri="{FF2B5EF4-FFF2-40B4-BE49-F238E27FC236}">
                <a16:creationId xmlns:a16="http://schemas.microsoft.com/office/drawing/2014/main" id="{1A0DCCFC-0F80-4FEA-BB6A-651AF6A10A44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670636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key messag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FAE4973-D7AC-F0E9-7EC4-81CC0BAD46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349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FAE4973-D7AC-F0E9-7EC4-81CC0BAD4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FEDDE2A4-F6B9-48F4-9D70-713FCBC801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290801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5290800" y="0"/>
            <a:ext cx="69012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50802" y="654051"/>
            <a:ext cx="6184800" cy="2349448"/>
          </a:xfrm>
        </p:spPr>
        <p:txBody>
          <a:bodyPr vert="horz"/>
          <a:lstStyle>
            <a:lvl1pPr>
              <a:lnSpc>
                <a:spcPct val="91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50802" y="3352800"/>
            <a:ext cx="6184800" cy="27726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1951-D21A-4AD7-B0ED-D9EDFD6FD21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8D1D58-AB37-4343-ADE9-EEBE954DF792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F7CD-9DD3-4685-B0A9-7CE0ABF9F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56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ey message cyan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DD26997-FA0B-6384-DCFF-2DC768E35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7559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26997-FA0B-6384-DCFF-2DC768E35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-2" y="0"/>
            <a:ext cx="69012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58225" y="654051"/>
            <a:ext cx="4563272" cy="2349448"/>
          </a:xfrm>
        </p:spPr>
        <p:txBody>
          <a:bodyPr vert="horz"/>
          <a:lstStyle>
            <a:lvl1pPr>
              <a:lnSpc>
                <a:spcPct val="91000"/>
              </a:lnSpc>
              <a:defRPr sz="4100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58225" y="3352800"/>
            <a:ext cx="4563272" cy="277269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407EFD-739B-433D-AABC-B74FC5DD659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654050"/>
            <a:ext cx="6184172" cy="54702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03372A-7FA0-487B-AC8F-173641FF6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93368-26E3-4532-8FD8-7B783022E688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5FEECF7-4538-440F-96EA-C21501C6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963" y="6438798"/>
            <a:ext cx="52002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04AFF32-2AA2-423E-A356-4B61B59F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54F492D0-8979-441C-B481-C115B7F6449C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2228411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">
            <a:extLst>
              <a:ext uri="{FF2B5EF4-FFF2-40B4-BE49-F238E27FC236}">
                <a16:creationId xmlns:a16="http://schemas.microsoft.com/office/drawing/2014/main" id="{78ACD53B-260B-4FF0-BE81-47ED68F9F4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998" y="654050"/>
            <a:ext cx="3583351" cy="1175446"/>
          </a:xfrm>
        </p:spPr>
        <p:txBody>
          <a:bodyPr/>
          <a:lstStyle>
            <a:lvl1pPr>
              <a:defRPr sz="41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03712" y="654050"/>
            <a:ext cx="5915025" cy="5483951"/>
          </a:xfrm>
        </p:spPr>
        <p:txBody>
          <a:bodyPr tIns="54000"/>
          <a:lstStyle>
            <a:lvl1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2pPr>
            <a:lvl3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3pPr>
            <a:lvl4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4pPr>
            <a:lvl5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5pPr>
            <a:lvl6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6pPr>
            <a:lvl7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7pPr>
            <a:lvl8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8pPr>
            <a:lvl9pPr marL="342900" indent="-3429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Pct val="100000"/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06308-6883-44E5-8AC1-4EFA41DAE4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A79E5A-EC3D-4F9C-8449-9968B8A873CD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8EA59-B5DA-44FE-A987-F0BBFEED3A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10AEC-4403-4C48-A85B-AE4CFE4111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Lav dynamik">
            <a:extLst>
              <a:ext uri="{FF2B5EF4-FFF2-40B4-BE49-F238E27FC236}">
                <a16:creationId xmlns:a16="http://schemas.microsoft.com/office/drawing/2014/main" id="{BCDDD54F-FD08-428B-BC60-617D3FA993D5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181127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ey message cyan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82E6CCE-791F-FB50-E225-D5D31606D3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2074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2E6CCE-791F-FB50-E225-D5D31606D3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-1" y="0"/>
            <a:ext cx="4303713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0"/>
            <a:ext cx="3584974" cy="1175446"/>
          </a:xfrm>
        </p:spPr>
        <p:txBody>
          <a:bodyPr vert="horz"/>
          <a:lstStyle>
            <a:lvl1pPr>
              <a:lnSpc>
                <a:spcPct val="91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1600"/>
            <a:ext cx="3584974" cy="27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1997" y="654050"/>
            <a:ext cx="7170004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FF4A83-F11D-4BA4-ACA2-28A4736C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E3A26-CACC-472F-999E-6CEDC51DAFFB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6FF72C8-12DE-429B-98AC-66256B00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1996" y="6438798"/>
            <a:ext cx="5558003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271F6-50AB-44A1-9998-6F78F158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6D075D77-F3B6-4EB5-9E52-AB5745AED53F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146994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key message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6C8C0BF-F140-8E56-B930-055E962B2C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0945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8C0BF-F140-8E56-B930-055E962B2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290801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5290800" y="0"/>
            <a:ext cx="6901200" cy="686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8399" y="654050"/>
            <a:ext cx="6184800" cy="2349449"/>
          </a:xfrm>
        </p:spPr>
        <p:txBody>
          <a:bodyPr vert="horz"/>
          <a:lstStyle>
            <a:lvl1pPr>
              <a:lnSpc>
                <a:spcPct val="91000"/>
              </a:lnSpc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48399" y="3352800"/>
            <a:ext cx="6184800" cy="2772697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9341C1-1ACE-4D5F-954C-E2A9E304D58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23212C7-A548-4370-9C24-272889F12011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03AEF-76B9-47EF-ADA3-08AB46B868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48399" y="6438798"/>
            <a:ext cx="4571601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36FE6-E32E-4510-9DFD-1E15852327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624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ey message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94A3687-8821-BEC2-A050-54FDDF789A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4137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4A3687-8821-BEC2-A050-54FDDF789A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4302000" cy="686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0"/>
            <a:ext cx="3584974" cy="1175446"/>
          </a:xfrm>
        </p:spPr>
        <p:txBody>
          <a:bodyPr vert="horz"/>
          <a:lstStyle>
            <a:lvl1pPr>
              <a:lnSpc>
                <a:spcPct val="91000"/>
              </a:lnSpc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1600"/>
            <a:ext cx="3584974" cy="2772000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1997" y="654050"/>
            <a:ext cx="7170004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0BD52F-5F30-4092-B6BD-BC68EBA8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B94-5BA6-4B5C-8025-21D6F4E52D5E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3160CC-677A-4E30-9B6F-4DD30FA62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725" y="6438798"/>
            <a:ext cx="5562275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BF8DDD7-7966-45A0-AD48-A99BD1B4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A4A15578-12D5-4CA3-AE58-36E6DB03E8B8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2307293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4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key message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DAE86FF-F48C-3273-A1C5-C3C5D8A036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41743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DAE86FF-F48C-3273-A1C5-C3C5D8A036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036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6903600" y="0"/>
            <a:ext cx="52884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7260312" y="654051"/>
            <a:ext cx="4575290" cy="2349448"/>
          </a:xfrm>
        </p:spPr>
        <p:txBody>
          <a:bodyPr vert="horz"/>
          <a:lstStyle>
            <a:lvl1pPr>
              <a:lnSpc>
                <a:spcPct val="91000"/>
              </a:lnSpc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7260312" y="3352800"/>
            <a:ext cx="4575290" cy="27726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1951-D21A-4AD7-B0ED-D9EDFD6FD215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D73515-F0A6-4B30-A688-5D4CF44B9186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D0E1-89DD-41BB-9E30-0E38A07068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61225" y="6367354"/>
            <a:ext cx="2957513" cy="21544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F7CD-9DD3-4685-B0A9-7CE0ABF9F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25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 key message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95E5F54-F9E0-0AE6-405E-6EE1B608C5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1590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5E5F54-F9E0-0AE6-405E-6EE1B608C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43020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60000" y="654051"/>
            <a:ext cx="3584974" cy="2136774"/>
          </a:xfrm>
        </p:spPr>
        <p:txBody>
          <a:bodyPr vert="horz"/>
          <a:lstStyle>
            <a:lvl1pPr>
              <a:lnSpc>
                <a:spcPct val="91000"/>
              </a:lnSpc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360000" y="3352800"/>
            <a:ext cx="3584974" cy="27726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1997" y="654050"/>
            <a:ext cx="7170004" cy="5470246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AE0849-ADA5-4C35-BD3D-32AEC027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065B1-CCC8-4072-99B6-C71232109F4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AB1FEE-9EFB-4823-A0D2-ECFD3E90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725" y="6438798"/>
            <a:ext cx="5562275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A6979C-ADCB-4300-A9EA-07138DC9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B1EEDA58-6175-4232-A50D-8C1F8D8DDEA6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197412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4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key message 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2389394-4B14-1882-4E7B-50E9F9874B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1169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2389394-4B14-1882-4E7B-50E9F9874B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6F462CB-49C6-43D4-8FBC-ABA17853F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036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15" name="Background">
            <a:extLst>
              <a:ext uri="{FF2B5EF4-FFF2-40B4-BE49-F238E27FC236}">
                <a16:creationId xmlns:a16="http://schemas.microsoft.com/office/drawing/2014/main" id="{CFA65BDB-B1EC-4EF2-BD12-F97D9D8E2041}"/>
              </a:ext>
            </a:extLst>
          </p:cNvPr>
          <p:cNvSpPr/>
          <p:nvPr userDrawn="1"/>
        </p:nvSpPr>
        <p:spPr>
          <a:xfrm>
            <a:off x="6903600" y="0"/>
            <a:ext cx="52884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60312" y="654051"/>
            <a:ext cx="4575290" cy="2349448"/>
          </a:xfrm>
        </p:spPr>
        <p:txBody>
          <a:bodyPr vert="horz"/>
          <a:lstStyle>
            <a:lvl1pPr>
              <a:lnSpc>
                <a:spcPct val="91000"/>
              </a:lnSpc>
              <a:defRPr sz="41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60312" y="3352800"/>
            <a:ext cx="4575290" cy="277269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1951-D21A-4AD7-B0ED-D9EDFD6FD21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4C0216E3-463B-4CB8-BE43-497F498BEEEE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D0E1-89DD-41BB-9E30-0E38A07068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53288" y="6367354"/>
            <a:ext cx="2965450" cy="21544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F7CD-9DD3-4685-B0A9-7CE0ABF9F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928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ey message gr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6E8B055-69F3-E3DD-6FDD-DC63BE332E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899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E8B055-69F3-E3DD-6FDD-DC63BE332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ackground">
            <a:extLst>
              <a:ext uri="{FF2B5EF4-FFF2-40B4-BE49-F238E27FC236}">
                <a16:creationId xmlns:a16="http://schemas.microsoft.com/office/drawing/2014/main" id="{5B4101BC-2F6D-4C7D-BAF1-B5E98F520306}"/>
              </a:ext>
            </a:extLst>
          </p:cNvPr>
          <p:cNvSpPr/>
          <p:nvPr userDrawn="1"/>
        </p:nvSpPr>
        <p:spPr>
          <a:xfrm>
            <a:off x="0" y="0"/>
            <a:ext cx="43020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654051"/>
            <a:ext cx="3584974" cy="2136774"/>
          </a:xfrm>
        </p:spPr>
        <p:txBody>
          <a:bodyPr vert="horz"/>
          <a:lstStyle>
            <a:lvl1pPr>
              <a:lnSpc>
                <a:spcPct val="91000"/>
              </a:lnSpc>
              <a:defRPr sz="41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3352800"/>
            <a:ext cx="3584974" cy="277269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61997" y="654051"/>
            <a:ext cx="7170004" cy="547024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rgbClr val="333333"/>
                </a:solidFill>
              </a:defRPr>
            </a:lvl7pPr>
            <a:lvl8pPr>
              <a:defRPr>
                <a:solidFill>
                  <a:srgbClr val="333333"/>
                </a:solidFill>
              </a:defRPr>
            </a:lvl8pPr>
            <a:lvl9pPr>
              <a:defRPr>
                <a:solidFill>
                  <a:srgbClr val="333333"/>
                </a:solidFill>
              </a:defRPr>
            </a:lvl9pPr>
          </a:lstStyle>
          <a:p>
            <a:pPr lvl="0"/>
            <a:r>
              <a:rPr lang="en-GB" noProof="0" dirty="0"/>
              <a:t>Click to add text </a:t>
            </a:r>
            <a:br>
              <a:rPr lang="en-GB" noProof="0" dirty="0"/>
            </a:br>
            <a:r>
              <a:rPr lang="en-GB" noProof="0" dirty="0"/>
              <a:t>Enter &amp; TAB for next text level</a:t>
            </a:r>
            <a:br>
              <a:rPr lang="en-GB" noProof="0" dirty="0"/>
            </a:br>
            <a:r>
              <a:rPr lang="en-GB" noProof="0" dirty="0"/>
              <a:t>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D33C9E-6521-4DF1-93A8-375CEAEC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E3078-35F5-4450-8DDB-1711F663AF0B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23F77A-3C54-4C93-BB36-E29AEE7A1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1997" y="6438798"/>
            <a:ext cx="5558003" cy="14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CE16FDD-BBE2-4F3D-ADDA-ED4FA9CE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Lav dynamik">
            <a:extLst>
              <a:ext uri="{FF2B5EF4-FFF2-40B4-BE49-F238E27FC236}">
                <a16:creationId xmlns:a16="http://schemas.microsoft.com/office/drawing/2014/main" id="{F6A1A2FD-ED95-4DEE-9A2C-FB659D867A09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accent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574693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E1AA3B9-D134-8CF7-95FC-ACC0FD1B36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25928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AA3B9-D134-8CF7-95FC-ACC0FD1B36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B1DFE0D9-0BA4-4026-8A37-2B9467024CB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7CEE0B2-D606-4C87-BD16-18AC95AF549F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10" name="Slide Number Placeholder 10" hidden="1">
            <a:extLst>
              <a:ext uri="{FF2B5EF4-FFF2-40B4-BE49-F238E27FC236}">
                <a16:creationId xmlns:a16="http://schemas.microsoft.com/office/drawing/2014/main" id="{B99F8788-0F5A-48AA-8CA3-6BDF988C91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4D05E2D1-BF97-4F56-A04F-48768FE304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Background">
            <a:extLst>
              <a:ext uri="{FF2B5EF4-FFF2-40B4-BE49-F238E27FC236}">
                <a16:creationId xmlns:a16="http://schemas.microsoft.com/office/drawing/2014/main" id="{AB09C097-1BD9-4120-AB83-44067D1B1490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3ADEAA8-6B38-44C6-9245-01A3512C10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rgbClr val="F9F9F7"/>
          </a:solidFill>
        </p:spPr>
        <p:txBody>
          <a:bodyPr lIns="72000" tIns="72000" rIns="72000" anchor="t" anchorCtr="0"/>
          <a:lstStyle>
            <a:lvl1pPr marL="0" indent="0" algn="l">
              <a:spcAft>
                <a:spcPts val="0"/>
              </a:spcAft>
              <a:buNone/>
              <a:defRPr sz="1600"/>
            </a:lvl1pPr>
          </a:lstStyle>
          <a:p>
            <a:r>
              <a:rPr lang="en-GB" noProof="0" dirty="0"/>
              <a:t>Mark placeholder to insert image using the Insert tab – Pictures or from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93393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(A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6C6E6DE-7AB8-6FD4-5422-014F04E11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500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C6E6DE-7AB8-6FD4-5422-014F04E11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350000" y="1122363"/>
            <a:ext cx="8509963" cy="1984631"/>
          </a:xfrm>
        </p:spPr>
        <p:txBody>
          <a:bodyPr vert="horz"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Breaker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350000" y="3503718"/>
            <a:ext cx="3939550" cy="1152000"/>
          </a:xfrm>
        </p:spPr>
        <p:txBody>
          <a:bodyPr l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D603A-7559-4371-ACE3-B12E2008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75B1503-1805-4DC5-AF6E-FDE48DB177B4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BCD5-ACF2-4924-B2F7-A3E3F0EB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807C-31DA-4CEA-947C-A0D8107B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Lav dynamik">
            <a:extLst>
              <a:ext uri="{FF2B5EF4-FFF2-40B4-BE49-F238E27FC236}">
                <a16:creationId xmlns:a16="http://schemas.microsoft.com/office/drawing/2014/main" id="{01B40D1A-C761-49C0-BCA5-BA2972BD1B0E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bg2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239669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(B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E29C80A-6958-B953-98B1-FB55560024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9572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E29C80A-6958-B953-98B1-FB55560024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350000" y="1122363"/>
            <a:ext cx="8509963" cy="1984631"/>
          </a:xfrm>
        </p:spPr>
        <p:txBody>
          <a:bodyPr vert="horz"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</a:t>
            </a:r>
            <a:r>
              <a:rPr lang="en-GB" dirty="0"/>
              <a:t>Breaker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350000" y="3503718"/>
            <a:ext cx="3939550" cy="1152000"/>
          </a:xfrm>
        </p:spPr>
        <p:txBody>
          <a:bodyPr l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defRPr sz="160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Verdana" panose="020B060403050404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D603A-7559-4371-ACE3-B12E2008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4941B2-5F7F-4165-B2DE-D010B7A4A5F5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BCD5-ACF2-4924-B2F7-A3E3F0EB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807C-31DA-4CEA-947C-A0D8107B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av dynamik">
            <a:extLst>
              <a:ext uri="{FF2B5EF4-FFF2-40B4-BE49-F238E27FC236}">
                <a16:creationId xmlns:a16="http://schemas.microsoft.com/office/drawing/2014/main" id="{D556956A-96D6-4D98-8C29-19A32FDF3B33}"/>
              </a:ext>
            </a:extLst>
          </p:cNvPr>
          <p:cNvSpPr txBox="1"/>
          <p:nvPr userDrawn="1"/>
        </p:nvSpPr>
        <p:spPr>
          <a:xfrm>
            <a:off x="360000" y="6367354"/>
            <a:ext cx="775703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1"/>
                </a:solidFill>
              </a:rPr>
              <a:t>Ramboll</a:t>
            </a:r>
          </a:p>
        </p:txBody>
      </p:sp>
    </p:spTree>
    <p:extLst>
      <p:ext uri="{BB962C8B-B14F-4D97-AF65-F5344CB8AC3E}">
        <p14:creationId xmlns:p14="http://schemas.microsoft.com/office/powerpoint/2010/main" val="34012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5.xml"/><Relationship Id="rId55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59" Type="http://schemas.openxmlformats.org/officeDocument/2006/relationships/image" Target="../media/image17.emf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96.xml"/><Relationship Id="rId54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3" Type="http://schemas.openxmlformats.org/officeDocument/2006/relationships/slideLayout" Target="../slideLayouts/slideLayout108.xml"/><Relationship Id="rId58" Type="http://schemas.openxmlformats.org/officeDocument/2006/relationships/oleObject" Target="../embeddings/oleObject2.bin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Relationship Id="rId57" Type="http://schemas.openxmlformats.org/officeDocument/2006/relationships/tags" Target="../tags/tag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52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A952301-D336-AA7D-E8A9-E9AEEF9534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1436675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8" imgW="606" imgH="608" progId="TCLayout.ActiveDocument.1">
                  <p:embed/>
                </p:oleObj>
              </mc:Choice>
              <mc:Fallback>
                <p:oleObj name="think-cell Slide" r:id="rId58" imgW="606" imgH="60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952301-D336-AA7D-E8A9-E9AEEF9534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guide" hidden="1">
            <a:extLst>
              <a:ext uri="{FF2B5EF4-FFF2-40B4-BE49-F238E27FC236}">
                <a16:creationId xmlns:a16="http://schemas.microsoft.com/office/drawing/2014/main" id="{15561ECF-7D46-418C-8729-C8ECF83A13E2}"/>
              </a:ext>
            </a:extLst>
          </p:cNvPr>
          <p:cNvGrpSpPr/>
          <p:nvPr userDrawn="1"/>
        </p:nvGrpSpPr>
        <p:grpSpPr>
          <a:xfrm>
            <a:off x="358775" y="652461"/>
            <a:ext cx="11473225" cy="5911853"/>
            <a:chOff x="358775" y="652461"/>
            <a:chExt cx="11473225" cy="591185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9F99D4-F67E-4434-8A77-73CFD8194BE7}"/>
                </a:ext>
              </a:extLst>
            </p:cNvPr>
            <p:cNvSpPr/>
            <p:nvPr userDrawn="1"/>
          </p:nvSpPr>
          <p:spPr>
            <a:xfrm>
              <a:off x="986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2247C1-8999-4428-B39C-99101426123D}"/>
                </a:ext>
              </a:extLst>
            </p:cNvPr>
            <p:cNvSpPr/>
            <p:nvPr userDrawn="1"/>
          </p:nvSpPr>
          <p:spPr>
            <a:xfrm>
              <a:off x="360000" y="652462"/>
              <a:ext cx="11472000" cy="5911851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125219-FD9A-41B2-B1E3-EAB13584C8B0}"/>
                </a:ext>
              </a:extLst>
            </p:cNvPr>
            <p:cNvSpPr/>
            <p:nvPr userDrawn="1"/>
          </p:nvSpPr>
          <p:spPr>
            <a:xfrm>
              <a:off x="358775" y="1828800"/>
              <a:ext cx="11472863" cy="4735514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GB" sz="2000" noProof="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16D790-5B35-4F06-B6DB-EC1E2EB169A5}"/>
                </a:ext>
              </a:extLst>
            </p:cNvPr>
            <p:cNvSpPr/>
            <p:nvPr userDrawn="1"/>
          </p:nvSpPr>
          <p:spPr>
            <a:xfrm>
              <a:off x="1972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CB2FC5-A2F6-4A4F-84AA-43534FE975BF}"/>
                </a:ext>
              </a:extLst>
            </p:cNvPr>
            <p:cNvSpPr/>
            <p:nvPr userDrawn="1"/>
          </p:nvSpPr>
          <p:spPr>
            <a:xfrm>
              <a:off x="2958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5EB2D0-7A80-405D-B665-12F8D4CC5F63}"/>
                </a:ext>
              </a:extLst>
            </p:cNvPr>
            <p:cNvSpPr/>
            <p:nvPr userDrawn="1"/>
          </p:nvSpPr>
          <p:spPr>
            <a:xfrm>
              <a:off x="3944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2768B5-D959-48CB-BDED-4EAD8F5FF0AD}"/>
                </a:ext>
              </a:extLst>
            </p:cNvPr>
            <p:cNvSpPr/>
            <p:nvPr userDrawn="1"/>
          </p:nvSpPr>
          <p:spPr>
            <a:xfrm>
              <a:off x="4930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85FF8-3F3E-4005-8518-F5A205F1651A}"/>
                </a:ext>
              </a:extLst>
            </p:cNvPr>
            <p:cNvSpPr/>
            <p:nvPr userDrawn="1"/>
          </p:nvSpPr>
          <p:spPr>
            <a:xfrm>
              <a:off x="5916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9F7EBC-85F9-49AF-A359-590F00976AFB}"/>
                </a:ext>
              </a:extLst>
            </p:cNvPr>
            <p:cNvSpPr/>
            <p:nvPr userDrawn="1"/>
          </p:nvSpPr>
          <p:spPr>
            <a:xfrm>
              <a:off x="6902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F1FA3E-E852-433E-9D2C-2852FFC2D8B6}"/>
                </a:ext>
              </a:extLst>
            </p:cNvPr>
            <p:cNvSpPr/>
            <p:nvPr userDrawn="1"/>
          </p:nvSpPr>
          <p:spPr>
            <a:xfrm>
              <a:off x="7888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443D88-E494-49A4-9054-8E60E8F2A85E}"/>
                </a:ext>
              </a:extLst>
            </p:cNvPr>
            <p:cNvSpPr/>
            <p:nvPr userDrawn="1"/>
          </p:nvSpPr>
          <p:spPr>
            <a:xfrm>
              <a:off x="8874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3D840B-83FD-46BD-BEA5-2505FBE2EFF8}"/>
                </a:ext>
              </a:extLst>
            </p:cNvPr>
            <p:cNvSpPr/>
            <p:nvPr userDrawn="1"/>
          </p:nvSpPr>
          <p:spPr>
            <a:xfrm>
              <a:off x="9860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BC8FB8-5C7D-4EA0-B3F8-180CCCB2B78F}"/>
                </a:ext>
              </a:extLst>
            </p:cNvPr>
            <p:cNvSpPr/>
            <p:nvPr userDrawn="1"/>
          </p:nvSpPr>
          <p:spPr>
            <a:xfrm>
              <a:off x="10846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A6E85EE-3577-48A9-A89C-EA48B414776F}"/>
                </a:ext>
              </a:extLst>
            </p:cNvPr>
            <p:cNvSpPr/>
            <p:nvPr userDrawn="1"/>
          </p:nvSpPr>
          <p:spPr>
            <a:xfrm>
              <a:off x="358775" y="6124575"/>
              <a:ext cx="11473200" cy="43973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GB" sz="2000" noProof="0" dirty="0" err="1"/>
            </a:p>
          </p:txBody>
        </p:sp>
      </p:grpSp>
      <p:sp>
        <p:nvSpPr>
          <p:cNvPr id="4" name="Logo name">
            <a:extLst>
              <a:ext uri="{FF2B5EF4-FFF2-40B4-BE49-F238E27FC236}">
                <a16:creationId xmlns:a16="http://schemas.microsoft.com/office/drawing/2014/main" id="{01B9A0B6-FAB9-47A4-9AD8-E4A32831A03D}"/>
              </a:ext>
            </a:extLst>
          </p:cNvPr>
          <p:cNvSpPr txBox="1"/>
          <p:nvPr userDrawn="1"/>
        </p:nvSpPr>
        <p:spPr>
          <a:xfrm>
            <a:off x="360000" y="6368400"/>
            <a:ext cx="777600" cy="21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2"/>
                </a:solidFill>
              </a:rPr>
              <a:t>Ramboll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55200"/>
            <a:ext cx="10483200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828800"/>
            <a:ext cx="11473200" cy="429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206800" y="6310800"/>
            <a:ext cx="626400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D7C7A626-396F-47CE-9599-33B16A849820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2800" y="6440400"/>
            <a:ext cx="8877600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800" y="6476400"/>
            <a:ext cx="626400" cy="108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41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21" userDrawn="1">
          <p15:clr>
            <a:srgbClr val="A4A3A4"/>
          </p15:clr>
        </p15:guide>
        <p15:guide id="2" pos="847" userDrawn="1">
          <p15:clr>
            <a:srgbClr val="A4A3A4"/>
          </p15:clr>
        </p15:guide>
        <p15:guide id="3" orient="horz" pos="410" userDrawn="1">
          <p15:clr>
            <a:srgbClr val="F26B43"/>
          </p15:clr>
        </p15:guide>
        <p15:guide id="4" orient="horz" pos="4135" userDrawn="1">
          <p15:clr>
            <a:srgbClr val="A4A3A4"/>
          </p15:clr>
        </p15:guide>
        <p15:guide id="5" pos="226" userDrawn="1">
          <p15:clr>
            <a:srgbClr val="F26B43"/>
          </p15:clr>
        </p15:guide>
        <p15:guide id="6" pos="745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pos="1242" userDrawn="1">
          <p15:clr>
            <a:srgbClr val="A4A3A4"/>
          </p15:clr>
        </p15:guide>
        <p15:guide id="9" pos="1468" userDrawn="1">
          <p15:clr>
            <a:srgbClr val="A4A3A4"/>
          </p15:clr>
        </p15:guide>
        <p15:guide id="10" pos="1863" userDrawn="1">
          <p15:clr>
            <a:srgbClr val="A4A3A4"/>
          </p15:clr>
        </p15:guide>
        <p15:guide id="11" pos="2090" userDrawn="1">
          <p15:clr>
            <a:srgbClr val="A4A3A4"/>
          </p15:clr>
        </p15:guide>
        <p15:guide id="12" pos="2484" userDrawn="1">
          <p15:clr>
            <a:srgbClr val="A4A3A4"/>
          </p15:clr>
        </p15:guide>
        <p15:guide id="13" pos="2711" userDrawn="1">
          <p15:clr>
            <a:srgbClr val="A4A3A4"/>
          </p15:clr>
        </p15:guide>
        <p15:guide id="14" pos="3105" userDrawn="1">
          <p15:clr>
            <a:srgbClr val="A4A3A4"/>
          </p15:clr>
        </p15:guide>
        <p15:guide id="15" pos="3332" userDrawn="1">
          <p15:clr>
            <a:srgbClr val="A4A3A4"/>
          </p15:clr>
        </p15:guide>
        <p15:guide id="16" pos="3726" userDrawn="1">
          <p15:clr>
            <a:srgbClr val="A4A3A4"/>
          </p15:clr>
        </p15:guide>
        <p15:guide id="17" pos="3953" userDrawn="1">
          <p15:clr>
            <a:srgbClr val="A4A3A4"/>
          </p15:clr>
        </p15:guide>
        <p15:guide id="18" pos="4347" userDrawn="1">
          <p15:clr>
            <a:srgbClr val="A4A3A4"/>
          </p15:clr>
        </p15:guide>
        <p15:guide id="19" pos="4574" userDrawn="1">
          <p15:clr>
            <a:srgbClr val="A4A3A4"/>
          </p15:clr>
        </p15:guide>
        <p15:guide id="20" pos="4968" userDrawn="1">
          <p15:clr>
            <a:srgbClr val="A4A3A4"/>
          </p15:clr>
        </p15:guide>
        <p15:guide id="21" pos="5195" userDrawn="1">
          <p15:clr>
            <a:srgbClr val="A4A3A4"/>
          </p15:clr>
        </p15:guide>
        <p15:guide id="22" pos="5589" userDrawn="1">
          <p15:clr>
            <a:srgbClr val="A4A3A4"/>
          </p15:clr>
        </p15:guide>
        <p15:guide id="23" pos="5816" userDrawn="1">
          <p15:clr>
            <a:srgbClr val="A4A3A4"/>
          </p15:clr>
        </p15:guide>
        <p15:guide id="24" pos="6211" userDrawn="1">
          <p15:clr>
            <a:srgbClr val="A4A3A4"/>
          </p15:clr>
        </p15:guide>
        <p15:guide id="25" pos="6437" userDrawn="1">
          <p15:clr>
            <a:srgbClr val="A4A3A4"/>
          </p15:clr>
        </p15:guide>
        <p15:guide id="26" pos="6832" userDrawn="1">
          <p15:clr>
            <a:srgbClr val="A4A3A4"/>
          </p15:clr>
        </p15:guide>
        <p15:guide id="27" pos="7058" userDrawn="1">
          <p15:clr>
            <a:srgbClr val="A4A3A4"/>
          </p15:clr>
        </p15:guide>
        <p15:guide id="28" orient="horz" pos="38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EF5E255-B594-FCB0-8DCD-76EF484E8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1942568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8" imgW="360" imgH="360" progId="TCLayout.ActiveDocument.1">
                  <p:embed/>
                </p:oleObj>
              </mc:Choice>
              <mc:Fallback>
                <p:oleObj name="think-cell Slide" r:id="rId58" imgW="360" imgH="36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EF5E255-B594-FCB0-8DCD-76EF484E8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guide" hidden="1">
            <a:extLst>
              <a:ext uri="{FF2B5EF4-FFF2-40B4-BE49-F238E27FC236}">
                <a16:creationId xmlns:a16="http://schemas.microsoft.com/office/drawing/2014/main" id="{15561ECF-7D46-418C-8729-C8ECF83A13E2}"/>
              </a:ext>
            </a:extLst>
          </p:cNvPr>
          <p:cNvGrpSpPr/>
          <p:nvPr userDrawn="1"/>
        </p:nvGrpSpPr>
        <p:grpSpPr>
          <a:xfrm>
            <a:off x="358775" y="652461"/>
            <a:ext cx="11473225" cy="5911853"/>
            <a:chOff x="358775" y="652461"/>
            <a:chExt cx="11473225" cy="591185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9F99D4-F67E-4434-8A77-73CFD8194BE7}"/>
                </a:ext>
              </a:extLst>
            </p:cNvPr>
            <p:cNvSpPr/>
            <p:nvPr userDrawn="1"/>
          </p:nvSpPr>
          <p:spPr>
            <a:xfrm>
              <a:off x="986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2247C1-8999-4428-B39C-99101426123D}"/>
                </a:ext>
              </a:extLst>
            </p:cNvPr>
            <p:cNvSpPr/>
            <p:nvPr userDrawn="1"/>
          </p:nvSpPr>
          <p:spPr>
            <a:xfrm>
              <a:off x="360000" y="652462"/>
              <a:ext cx="11472000" cy="5911851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125219-FD9A-41B2-B1E3-EAB13584C8B0}"/>
                </a:ext>
              </a:extLst>
            </p:cNvPr>
            <p:cNvSpPr/>
            <p:nvPr userDrawn="1"/>
          </p:nvSpPr>
          <p:spPr>
            <a:xfrm>
              <a:off x="358775" y="1828800"/>
              <a:ext cx="11472863" cy="4735514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GB" sz="2000" noProof="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16D790-5B35-4F06-B6DB-EC1E2EB169A5}"/>
                </a:ext>
              </a:extLst>
            </p:cNvPr>
            <p:cNvSpPr/>
            <p:nvPr userDrawn="1"/>
          </p:nvSpPr>
          <p:spPr>
            <a:xfrm>
              <a:off x="1972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CB2FC5-A2F6-4A4F-84AA-43534FE975BF}"/>
                </a:ext>
              </a:extLst>
            </p:cNvPr>
            <p:cNvSpPr/>
            <p:nvPr userDrawn="1"/>
          </p:nvSpPr>
          <p:spPr>
            <a:xfrm>
              <a:off x="2958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5EB2D0-7A80-405D-B665-12F8D4CC5F63}"/>
                </a:ext>
              </a:extLst>
            </p:cNvPr>
            <p:cNvSpPr/>
            <p:nvPr userDrawn="1"/>
          </p:nvSpPr>
          <p:spPr>
            <a:xfrm>
              <a:off x="3944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2768B5-D959-48CB-BDED-4EAD8F5FF0AD}"/>
                </a:ext>
              </a:extLst>
            </p:cNvPr>
            <p:cNvSpPr/>
            <p:nvPr userDrawn="1"/>
          </p:nvSpPr>
          <p:spPr>
            <a:xfrm>
              <a:off x="4930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85FF8-3F3E-4005-8518-F5A205F1651A}"/>
                </a:ext>
              </a:extLst>
            </p:cNvPr>
            <p:cNvSpPr/>
            <p:nvPr userDrawn="1"/>
          </p:nvSpPr>
          <p:spPr>
            <a:xfrm>
              <a:off x="5916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9F7EBC-85F9-49AF-A359-590F00976AFB}"/>
                </a:ext>
              </a:extLst>
            </p:cNvPr>
            <p:cNvSpPr/>
            <p:nvPr userDrawn="1"/>
          </p:nvSpPr>
          <p:spPr>
            <a:xfrm>
              <a:off x="6902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F1FA3E-E852-433E-9D2C-2852FFC2D8B6}"/>
                </a:ext>
              </a:extLst>
            </p:cNvPr>
            <p:cNvSpPr/>
            <p:nvPr userDrawn="1"/>
          </p:nvSpPr>
          <p:spPr>
            <a:xfrm>
              <a:off x="7888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443D88-E494-49A4-9054-8E60E8F2A85E}"/>
                </a:ext>
              </a:extLst>
            </p:cNvPr>
            <p:cNvSpPr/>
            <p:nvPr userDrawn="1"/>
          </p:nvSpPr>
          <p:spPr>
            <a:xfrm>
              <a:off x="8874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3D840B-83FD-46BD-BEA5-2505FBE2EFF8}"/>
                </a:ext>
              </a:extLst>
            </p:cNvPr>
            <p:cNvSpPr/>
            <p:nvPr userDrawn="1"/>
          </p:nvSpPr>
          <p:spPr>
            <a:xfrm>
              <a:off x="9860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BC8FB8-5C7D-4EA0-B3F8-180CCCB2B78F}"/>
                </a:ext>
              </a:extLst>
            </p:cNvPr>
            <p:cNvSpPr/>
            <p:nvPr userDrawn="1"/>
          </p:nvSpPr>
          <p:spPr>
            <a:xfrm>
              <a:off x="10846000" y="652461"/>
              <a:ext cx="360000" cy="591185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A6E85EE-3577-48A9-A89C-EA48B414776F}"/>
                </a:ext>
              </a:extLst>
            </p:cNvPr>
            <p:cNvSpPr/>
            <p:nvPr userDrawn="1"/>
          </p:nvSpPr>
          <p:spPr>
            <a:xfrm>
              <a:off x="358775" y="6124575"/>
              <a:ext cx="11473200" cy="43973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GB" sz="2000" noProof="0" dirty="0" err="1"/>
            </a:p>
          </p:txBody>
        </p:sp>
      </p:grpSp>
      <p:sp>
        <p:nvSpPr>
          <p:cNvPr id="4" name="Logo name">
            <a:extLst>
              <a:ext uri="{FF2B5EF4-FFF2-40B4-BE49-F238E27FC236}">
                <a16:creationId xmlns:a16="http://schemas.microsoft.com/office/drawing/2014/main" id="{01B9A0B6-FAB9-47A4-9AD8-E4A32831A03D}"/>
              </a:ext>
            </a:extLst>
          </p:cNvPr>
          <p:cNvSpPr txBox="1"/>
          <p:nvPr userDrawn="1"/>
        </p:nvSpPr>
        <p:spPr>
          <a:xfrm>
            <a:off x="360000" y="6368400"/>
            <a:ext cx="777600" cy="21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700" dirty="0">
                <a:solidFill>
                  <a:schemeClr val="tx2"/>
                </a:solidFill>
              </a:rPr>
              <a:t>Ramboll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55200"/>
            <a:ext cx="10483200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828800"/>
            <a:ext cx="11473200" cy="429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206800" y="6310800"/>
            <a:ext cx="626400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D7C7A626-396F-47CE-9599-33B16A849820}" type="datetime1">
              <a:rPr lang="en-GB" smtClean="0"/>
              <a:t>06/09/2023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2800" y="6440400"/>
            <a:ext cx="8877600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6800" y="6476400"/>
            <a:ext cx="626400" cy="108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3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  <p:sldLayoutId id="2147483758" r:id="rId54"/>
    <p:sldLayoutId id="2147483759" r:id="rId5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41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21">
          <p15:clr>
            <a:srgbClr val="A4A3A4"/>
          </p15:clr>
        </p15:guide>
        <p15:guide id="2" pos="847">
          <p15:clr>
            <a:srgbClr val="A4A3A4"/>
          </p15:clr>
        </p15:guide>
        <p15:guide id="3" orient="horz" pos="410">
          <p15:clr>
            <a:srgbClr val="F26B43"/>
          </p15:clr>
        </p15:guide>
        <p15:guide id="4" orient="horz" pos="4135">
          <p15:clr>
            <a:srgbClr val="A4A3A4"/>
          </p15:clr>
        </p15:guide>
        <p15:guide id="5" pos="226">
          <p15:clr>
            <a:srgbClr val="F26B43"/>
          </p15:clr>
        </p15:guide>
        <p15:guide id="6" pos="7453">
          <p15:clr>
            <a:srgbClr val="F26B43"/>
          </p15:clr>
        </p15:guide>
        <p15:guide id="7" orient="horz" pos="1152">
          <p15:clr>
            <a:srgbClr val="F26B43"/>
          </p15:clr>
        </p15:guide>
        <p15:guide id="8" pos="1242">
          <p15:clr>
            <a:srgbClr val="A4A3A4"/>
          </p15:clr>
        </p15:guide>
        <p15:guide id="9" pos="1468">
          <p15:clr>
            <a:srgbClr val="A4A3A4"/>
          </p15:clr>
        </p15:guide>
        <p15:guide id="10" pos="1863">
          <p15:clr>
            <a:srgbClr val="A4A3A4"/>
          </p15:clr>
        </p15:guide>
        <p15:guide id="11" pos="2090">
          <p15:clr>
            <a:srgbClr val="A4A3A4"/>
          </p15:clr>
        </p15:guide>
        <p15:guide id="12" pos="2484">
          <p15:clr>
            <a:srgbClr val="A4A3A4"/>
          </p15:clr>
        </p15:guide>
        <p15:guide id="13" pos="2711">
          <p15:clr>
            <a:srgbClr val="A4A3A4"/>
          </p15:clr>
        </p15:guide>
        <p15:guide id="14" pos="3105">
          <p15:clr>
            <a:srgbClr val="A4A3A4"/>
          </p15:clr>
        </p15:guide>
        <p15:guide id="15" pos="3332">
          <p15:clr>
            <a:srgbClr val="A4A3A4"/>
          </p15:clr>
        </p15:guide>
        <p15:guide id="16" pos="3726">
          <p15:clr>
            <a:srgbClr val="A4A3A4"/>
          </p15:clr>
        </p15:guide>
        <p15:guide id="17" pos="3953">
          <p15:clr>
            <a:srgbClr val="A4A3A4"/>
          </p15:clr>
        </p15:guide>
        <p15:guide id="18" pos="4347">
          <p15:clr>
            <a:srgbClr val="A4A3A4"/>
          </p15:clr>
        </p15:guide>
        <p15:guide id="19" pos="4574">
          <p15:clr>
            <a:srgbClr val="A4A3A4"/>
          </p15:clr>
        </p15:guide>
        <p15:guide id="20" pos="4968">
          <p15:clr>
            <a:srgbClr val="A4A3A4"/>
          </p15:clr>
        </p15:guide>
        <p15:guide id="21" pos="5195">
          <p15:clr>
            <a:srgbClr val="A4A3A4"/>
          </p15:clr>
        </p15:guide>
        <p15:guide id="22" pos="5589">
          <p15:clr>
            <a:srgbClr val="A4A3A4"/>
          </p15:clr>
        </p15:guide>
        <p15:guide id="23" pos="5816">
          <p15:clr>
            <a:srgbClr val="A4A3A4"/>
          </p15:clr>
        </p15:guide>
        <p15:guide id="24" pos="6211">
          <p15:clr>
            <a:srgbClr val="A4A3A4"/>
          </p15:clr>
        </p15:guide>
        <p15:guide id="25" pos="6437">
          <p15:clr>
            <a:srgbClr val="A4A3A4"/>
          </p15:clr>
        </p15:guide>
        <p15:guide id="26" pos="6832">
          <p15:clr>
            <a:srgbClr val="A4A3A4"/>
          </p15:clr>
        </p15:guide>
        <p15:guide id="27" pos="7058">
          <p15:clr>
            <a:srgbClr val="A4A3A4"/>
          </p15:clr>
        </p15:guide>
        <p15:guide id="28" orient="horz" pos="38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e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53.bin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0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5.xml"/><Relationship Id="rId6" Type="http://schemas.openxmlformats.org/officeDocument/2006/relationships/image" Target="../media/image29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6.xml"/><Relationship Id="rId6" Type="http://schemas.openxmlformats.org/officeDocument/2006/relationships/image" Target="../media/image3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sv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7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20.e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55.bin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2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8.xml"/><Relationship Id="rId6" Type="http://schemas.openxmlformats.org/officeDocument/2006/relationships/image" Target="../media/image3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9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0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e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58.bin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SB expands Talgo coach order / News / News / Railpage">
            <a:extLst>
              <a:ext uri="{FF2B5EF4-FFF2-40B4-BE49-F238E27FC236}">
                <a16:creationId xmlns:a16="http://schemas.microsoft.com/office/drawing/2014/main" id="{E1AFC88E-DD30-E2A5-F169-FCE7D0BAD78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/>
          <a:stretch/>
        </p:blipFill>
        <p:spPr bwMode="auto">
          <a:xfrm>
            <a:off x="20" y="-1"/>
            <a:ext cx="12193180" cy="68616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EB7C62-6A10-ABE3-F4C2-CB801A7BC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4472085"/>
            <a:ext cx="4734000" cy="1176240"/>
          </a:xfrm>
        </p:spPr>
        <p:txBody>
          <a:bodyPr anchor="t">
            <a:normAutofit/>
          </a:bodyPr>
          <a:lstStyle/>
          <a:p>
            <a:r>
              <a:rPr lang="da-DK" dirty="0"/>
              <a:t>DSB: A </a:t>
            </a:r>
            <a:r>
              <a:rPr lang="da-DK" dirty="0" err="1"/>
              <a:t>Sustainable</a:t>
            </a:r>
            <a:r>
              <a:rPr lang="da-DK" dirty="0"/>
              <a:t> Mode of </a:t>
            </a:r>
            <a:r>
              <a:rPr lang="da-DK" dirty="0" err="1"/>
              <a:t>Transportation</a:t>
            </a:r>
            <a:endParaRPr lang="da-DK" dirty="0"/>
          </a:p>
        </p:txBody>
      </p:sp>
      <p:sp>
        <p:nvSpPr>
          <p:cNvPr id="4103" name="Subtitle 4">
            <a:extLst>
              <a:ext uri="{FF2B5EF4-FFF2-40B4-BE49-F238E27FC236}">
                <a16:creationId xmlns:a16="http://schemas.microsoft.com/office/drawing/2014/main" id="{889668E4-40E6-B126-D380-9293B6B5D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5860800"/>
            <a:ext cx="4734000" cy="544705"/>
          </a:xfrm>
        </p:spPr>
        <p:txBody>
          <a:bodyPr/>
          <a:lstStyle/>
          <a:p>
            <a:r>
              <a:rPr lang="en-US" dirty="0"/>
              <a:t>Group 1: Christian, Jonas, Line and Tailor</a:t>
            </a:r>
          </a:p>
        </p:txBody>
      </p:sp>
    </p:spTree>
    <p:extLst>
      <p:ext uri="{BB962C8B-B14F-4D97-AF65-F5344CB8AC3E}">
        <p14:creationId xmlns:p14="http://schemas.microsoft.com/office/powerpoint/2010/main" val="149916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157E7E3-BDD5-4F64-89C9-4C2A96EBD1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7722242"/>
              </p:ext>
            </p:extLst>
          </p:nvPr>
        </p:nvGraphicFramePr>
        <p:xfrm>
          <a:off x="3792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157E7E3-BDD5-4F64-89C9-4C2A96EBD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2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>
            <a:extLst>
              <a:ext uri="{FF2B5EF4-FFF2-40B4-BE49-F238E27FC236}">
                <a16:creationId xmlns:a16="http://schemas.microsoft.com/office/drawing/2014/main" id="{DC3E0B22-F096-4C25-904E-EDE25CED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83" y="280190"/>
            <a:ext cx="10586173" cy="748627"/>
          </a:xfrm>
        </p:spPr>
        <p:txBody>
          <a:bodyPr vert="horz"/>
          <a:lstStyle/>
          <a:p>
            <a:b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</a:br>
            <a: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  <a:t>DSB Future of Danish Mobility</a:t>
            </a:r>
          </a:p>
        </p:txBody>
      </p:sp>
      <p:cxnSp>
        <p:nvCxnSpPr>
          <p:cNvPr id="71" name="Lige forbindelse 5">
            <a:extLst>
              <a:ext uri="{FF2B5EF4-FFF2-40B4-BE49-F238E27FC236}">
                <a16:creationId xmlns:a16="http://schemas.microsoft.com/office/drawing/2014/main" id="{BBFF3354-629E-4546-BE96-2A26ABA2DCAC}"/>
              </a:ext>
            </a:extLst>
          </p:cNvPr>
          <p:cNvCxnSpPr/>
          <p:nvPr/>
        </p:nvCxnSpPr>
        <p:spPr>
          <a:xfrm>
            <a:off x="346010" y="1147348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Lige forbindelse 5">
            <a:extLst>
              <a:ext uri="{FF2B5EF4-FFF2-40B4-BE49-F238E27FC236}">
                <a16:creationId xmlns:a16="http://schemas.microsoft.com/office/drawing/2014/main" id="{895341B9-60AC-403C-9E87-FFFE5CB6B047}"/>
              </a:ext>
            </a:extLst>
          </p:cNvPr>
          <p:cNvCxnSpPr/>
          <p:nvPr/>
        </p:nvCxnSpPr>
        <p:spPr>
          <a:xfrm>
            <a:off x="337701" y="6083760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ladsholder til slidenummer 4">
            <a:extLst>
              <a:ext uri="{FF2B5EF4-FFF2-40B4-BE49-F238E27FC236}">
                <a16:creationId xmlns:a16="http://schemas.microsoft.com/office/drawing/2014/main" id="{654647B0-38B1-4C8C-8E1B-837AA611A1B3}"/>
              </a:ext>
            </a:extLst>
          </p:cNvPr>
          <p:cNvSpPr txBox="1">
            <a:spLocks/>
          </p:cNvSpPr>
          <p:nvPr/>
        </p:nvSpPr>
        <p:spPr>
          <a:xfrm>
            <a:off x="11458439" y="6271866"/>
            <a:ext cx="389611" cy="365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marL="252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8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anose="020B0604030504040204" pitchFamily="34" charset="0"/>
              <a:buChar char="•"/>
              <a:defRPr sz="14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1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B7F785-9404-446A-8B74-CB57E2E14FFA}" type="slidenum">
              <a:rPr lang="en-GB" sz="1000" smtClean="0">
                <a:latin typeface="Arial Narrow" panose="020B0606020202030204" pitchFamily="34" charset="0"/>
                <a:sym typeface="Verdana" panose="020B0604030504040204" pitchFamily="34" charset="0"/>
              </a:rPr>
              <a:pPr algn="r"/>
              <a:t>2</a:t>
            </a:fld>
            <a:endParaRPr lang="en-GB" sz="1000">
              <a:latin typeface="Arial Narrow" panose="020B0606020202030204" pitchFamily="34" charset="0"/>
              <a:sym typeface="Verdana" panose="020B060403050404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2D779F-2CE1-AAC4-7D5E-6595974BCC8E}"/>
              </a:ext>
            </a:extLst>
          </p:cNvPr>
          <p:cNvSpPr/>
          <p:nvPr/>
        </p:nvSpPr>
        <p:spPr>
          <a:xfrm>
            <a:off x="1250302" y="6270119"/>
            <a:ext cx="1660849" cy="255387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 dirty="0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C1A4200-E14D-1B64-66F1-A174A23F3004}"/>
              </a:ext>
            </a:extLst>
          </p:cNvPr>
          <p:cNvSpPr/>
          <p:nvPr/>
        </p:nvSpPr>
        <p:spPr>
          <a:xfrm>
            <a:off x="2855168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Insights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A3C5B21-451A-BC42-4504-1B911644C198}"/>
              </a:ext>
            </a:extLst>
          </p:cNvPr>
          <p:cNvSpPr/>
          <p:nvPr/>
        </p:nvSpPr>
        <p:spPr>
          <a:xfrm>
            <a:off x="4460034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Solution and Impact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AC48C8F-8259-040B-83C7-F3C20953E4E8}"/>
              </a:ext>
            </a:extLst>
          </p:cNvPr>
          <p:cNvSpPr/>
          <p:nvPr/>
        </p:nvSpPr>
        <p:spPr>
          <a:xfrm>
            <a:off x="6064900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Implementation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764431D-4958-E4F2-2160-9FDBADC83530}"/>
              </a:ext>
            </a:extLst>
          </p:cNvPr>
          <p:cNvSpPr/>
          <p:nvPr/>
        </p:nvSpPr>
        <p:spPr>
          <a:xfrm>
            <a:off x="7669766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Risk and Mitigation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6C216CE-895F-3E30-A317-94B6BA497939}"/>
              </a:ext>
            </a:extLst>
          </p:cNvPr>
          <p:cNvSpPr/>
          <p:nvPr/>
        </p:nvSpPr>
        <p:spPr>
          <a:xfrm>
            <a:off x="927463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09D747-03A9-D255-8A24-1F5005379F73}"/>
              </a:ext>
            </a:extLst>
          </p:cNvPr>
          <p:cNvSpPr txBox="1">
            <a:spLocks/>
          </p:cNvSpPr>
          <p:nvPr/>
        </p:nvSpPr>
        <p:spPr bwMode="auto">
          <a:xfrm>
            <a:off x="781883" y="389613"/>
            <a:ext cx="10586173" cy="24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 cap="all" spc="-50" baseline="0">
                <a:solidFill>
                  <a:schemeClr val="tx2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2pPr>
            <a:lvl3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3pPr>
            <a:lvl4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4pPr>
            <a:lvl5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9pPr>
          </a:lstStyle>
          <a:p>
            <a:pPr>
              <a:buFontTx/>
              <a:buNone/>
            </a:pPr>
            <a:r>
              <a:rPr lang="en-GB" sz="1600" spc="0" dirty="0">
                <a:solidFill>
                  <a:schemeClr val="tx1"/>
                </a:solidFill>
                <a:latin typeface="Arial Narrow" panose="020B0606020202030204" pitchFamily="34" charset="0"/>
                <a:sym typeface="Verdana" panose="020B0604030504040204" pitchFamily="34" charset="0"/>
              </a:rPr>
              <a:t>DSB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95DB92-5EB7-CDAA-24DC-84E510293E4A}"/>
              </a:ext>
            </a:extLst>
          </p:cNvPr>
          <p:cNvGrpSpPr/>
          <p:nvPr/>
        </p:nvGrpSpPr>
        <p:grpSpPr>
          <a:xfrm>
            <a:off x="923603" y="1439688"/>
            <a:ext cx="2446847" cy="4340331"/>
            <a:chOff x="798515" y="1437677"/>
            <a:chExt cx="3125787" cy="43403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E2C65D0-D9E2-2F9F-A4BF-6EC9B6B156C2}"/>
                </a:ext>
              </a:extLst>
            </p:cNvPr>
            <p:cNvSpPr/>
            <p:nvPr/>
          </p:nvSpPr>
          <p:spPr>
            <a:xfrm>
              <a:off x="798516" y="1530206"/>
              <a:ext cx="3125786" cy="4247802"/>
            </a:xfrm>
            <a:prstGeom prst="roundRect">
              <a:avLst>
                <a:gd name="adj" fmla="val 1495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Increase profitability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State-owned, but operates independently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Highly subsidised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Significant societal importance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Owns trains and operations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endParaRPr lang="en-GB" sz="1200" b="1" spc="5" dirty="0">
                <a:solidFill>
                  <a:schemeClr val="tx1"/>
                </a:solidFill>
                <a:latin typeface="+mj-lt"/>
                <a:cs typeface="Verdana"/>
              </a:endParaRPr>
            </a:p>
          </p:txBody>
        </p:sp>
        <p:sp>
          <p:nvSpPr>
            <p:cNvPr id="87" name="Rectangle: Top Corners Rounded 86">
              <a:extLst>
                <a:ext uri="{FF2B5EF4-FFF2-40B4-BE49-F238E27FC236}">
                  <a16:creationId xmlns:a16="http://schemas.microsoft.com/office/drawing/2014/main" id="{FE32B1C2-1BFF-98AA-CB1C-FB5D0E742F7E}"/>
                </a:ext>
              </a:extLst>
            </p:cNvPr>
            <p:cNvSpPr/>
            <p:nvPr/>
          </p:nvSpPr>
          <p:spPr>
            <a:xfrm>
              <a:off x="798515" y="1437677"/>
              <a:ext cx="3125786" cy="382088"/>
            </a:xfrm>
            <a:prstGeom prst="round2SameRect">
              <a:avLst>
                <a:gd name="adj1" fmla="val 16667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/>
                </a:gs>
                <a:gs pos="100000">
                  <a:schemeClr val="tx2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700" algn="ctr">
                <a:spcAft>
                  <a:spcPts val="0"/>
                </a:spcAft>
                <a:tabLst>
                  <a:tab pos="4935538" algn="l"/>
                </a:tabLst>
              </a:pPr>
              <a:r>
                <a:rPr lang="en-GB" sz="1400" b="1" spc="5">
                  <a:solidFill>
                    <a:schemeClr val="bg1"/>
                  </a:solidFill>
                  <a:latin typeface="+mj-lt"/>
                </a:rPr>
                <a:t>Situation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570AF0-839E-AE57-1283-6164686E0B2E}"/>
              </a:ext>
            </a:extLst>
          </p:cNvPr>
          <p:cNvGrpSpPr/>
          <p:nvPr/>
        </p:nvGrpSpPr>
        <p:grpSpPr>
          <a:xfrm>
            <a:off x="3747246" y="1439688"/>
            <a:ext cx="3954335" cy="2361509"/>
            <a:chOff x="798515" y="1437677"/>
            <a:chExt cx="3125787" cy="23615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AC615E1-0DD6-2AB8-E9B4-9562399502F1}"/>
                </a:ext>
              </a:extLst>
            </p:cNvPr>
            <p:cNvSpPr/>
            <p:nvPr/>
          </p:nvSpPr>
          <p:spPr>
            <a:xfrm>
              <a:off x="798516" y="1530206"/>
              <a:ext cx="3125786" cy="2268980"/>
            </a:xfrm>
            <a:prstGeom prst="roundRect">
              <a:avLst>
                <a:gd name="adj" fmla="val 2524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4150" indent="-171450">
                <a:spcAft>
                  <a:spcPts val="600"/>
                </a:spcAft>
                <a:buClr>
                  <a:srgbClr val="006FAD"/>
                </a:buClr>
                <a:buFont typeface="Wingdings" panose="05000000000000000000" pitchFamily="2" charset="2"/>
                <a:buChar char="Ø"/>
                <a:tabLst>
                  <a:tab pos="4935538" algn="l"/>
                </a:tabLst>
              </a:pPr>
              <a:endParaRPr lang="en-GB" sz="1000" spc="5">
                <a:solidFill>
                  <a:schemeClr val="tx1"/>
                </a:solidFill>
                <a:latin typeface="+mj-lt"/>
                <a:cs typeface="Verdana"/>
              </a:endParaRPr>
            </a:p>
          </p:txBody>
        </p:sp>
        <p:sp>
          <p:nvSpPr>
            <p:cNvPr id="90" name="Rectangle: Top Corners Rounded 89">
              <a:extLst>
                <a:ext uri="{FF2B5EF4-FFF2-40B4-BE49-F238E27FC236}">
                  <a16:creationId xmlns:a16="http://schemas.microsoft.com/office/drawing/2014/main" id="{DFEF436B-8448-0E47-8998-093ACE67E0A4}"/>
                </a:ext>
              </a:extLst>
            </p:cNvPr>
            <p:cNvSpPr/>
            <p:nvPr/>
          </p:nvSpPr>
          <p:spPr>
            <a:xfrm>
              <a:off x="798515" y="1437677"/>
              <a:ext cx="3125786" cy="382088"/>
            </a:xfrm>
            <a:prstGeom prst="round2SameRect">
              <a:avLst>
                <a:gd name="adj1" fmla="val 16667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/>
                </a:gs>
                <a:gs pos="100000">
                  <a:schemeClr val="tx2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700" algn="ctr">
                <a:tabLst>
                  <a:tab pos="4935538" algn="l"/>
                </a:tabLst>
              </a:pPr>
              <a:r>
                <a:rPr lang="en-GB" sz="1400" b="1" spc="5">
                  <a:solidFill>
                    <a:schemeClr val="bg1"/>
                  </a:solidFill>
                  <a:latin typeface="+mj-lt"/>
                </a:rPr>
                <a:t>Complication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3FA8668-2D14-063B-5030-C6CBDC380773}"/>
              </a:ext>
            </a:extLst>
          </p:cNvPr>
          <p:cNvGrpSpPr/>
          <p:nvPr/>
        </p:nvGrpSpPr>
        <p:grpSpPr>
          <a:xfrm>
            <a:off x="3747246" y="3983378"/>
            <a:ext cx="3954333" cy="1796638"/>
            <a:chOff x="798515" y="1437677"/>
            <a:chExt cx="3125787" cy="17966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F15E561D-5B4A-4DC0-4AA0-E71D3B45B7D8}"/>
                </a:ext>
              </a:extLst>
            </p:cNvPr>
            <p:cNvSpPr/>
            <p:nvPr/>
          </p:nvSpPr>
          <p:spPr>
            <a:xfrm>
              <a:off x="798516" y="1587264"/>
              <a:ext cx="3125786" cy="1647051"/>
            </a:xfrm>
            <a:prstGeom prst="roundRect">
              <a:avLst>
                <a:gd name="adj" fmla="val 4297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How can DSB foster future profitable growth?</a:t>
              </a:r>
            </a:p>
          </p:txBody>
        </p:sp>
        <p:sp>
          <p:nvSpPr>
            <p:cNvPr id="93" name="Rectangle: Top Corners Rounded 92">
              <a:extLst>
                <a:ext uri="{FF2B5EF4-FFF2-40B4-BE49-F238E27FC236}">
                  <a16:creationId xmlns:a16="http://schemas.microsoft.com/office/drawing/2014/main" id="{4D841E48-A05A-A6C8-0442-9512F603C0AD}"/>
                </a:ext>
              </a:extLst>
            </p:cNvPr>
            <p:cNvSpPr/>
            <p:nvPr/>
          </p:nvSpPr>
          <p:spPr>
            <a:xfrm>
              <a:off x="798515" y="1437677"/>
              <a:ext cx="3125786" cy="382088"/>
            </a:xfrm>
            <a:prstGeom prst="round2SameRect">
              <a:avLst>
                <a:gd name="adj1" fmla="val 16667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/>
                </a:gs>
                <a:gs pos="100000">
                  <a:schemeClr val="tx2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700" algn="ctr">
                <a:tabLst>
                  <a:tab pos="4935538" algn="l"/>
                </a:tabLst>
              </a:pPr>
              <a:r>
                <a:rPr lang="en-GB" sz="1400" b="1" spc="5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AF47913-B4E9-EC24-B2FE-76D59F4E68DE}"/>
              </a:ext>
            </a:extLst>
          </p:cNvPr>
          <p:cNvGrpSpPr/>
          <p:nvPr/>
        </p:nvGrpSpPr>
        <p:grpSpPr>
          <a:xfrm>
            <a:off x="8038173" y="1439688"/>
            <a:ext cx="3420266" cy="4138152"/>
            <a:chOff x="798515" y="1437677"/>
            <a:chExt cx="3125787" cy="41381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810FA7C-4248-B2D7-17A1-D8873DF0ACEA}"/>
                </a:ext>
              </a:extLst>
            </p:cNvPr>
            <p:cNvSpPr/>
            <p:nvPr/>
          </p:nvSpPr>
          <p:spPr>
            <a:xfrm>
              <a:off x="798516" y="1530206"/>
              <a:ext cx="3125786" cy="4045623"/>
            </a:xfrm>
            <a:prstGeom prst="roundRect">
              <a:avLst>
                <a:gd name="adj" fmla="val 2524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 algn="ctr">
                <a:spcAft>
                  <a:spcPts val="600"/>
                </a:spcAft>
                <a:buClr>
                  <a:srgbClr val="006FAD"/>
                </a:buClr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</a:rPr>
                <a:t>DSB should increase its revenue to foster growth through </a:t>
              </a:r>
              <a:r>
                <a:rPr lang="en-GB" sz="1200" b="1" spc="5" dirty="0">
                  <a:solidFill>
                    <a:schemeClr val="tx1"/>
                  </a:solidFill>
                  <a:latin typeface="+mj-lt"/>
                </a:rPr>
                <a:t>an increased comfort segmentation</a:t>
              </a:r>
              <a:r>
                <a:rPr lang="en-GB" sz="1200" spc="5" dirty="0">
                  <a:solidFill>
                    <a:schemeClr val="tx1"/>
                  </a:solidFill>
                  <a:latin typeface="+mj-lt"/>
                </a:rPr>
                <a:t> in trains and on stations, improved </a:t>
              </a:r>
              <a:r>
                <a:rPr lang="en-GB" sz="1200" b="1" spc="5" dirty="0">
                  <a:solidFill>
                    <a:schemeClr val="tx1"/>
                  </a:solidFill>
                  <a:latin typeface="+mj-lt"/>
                </a:rPr>
                <a:t>integration with last-mile transport</a:t>
              </a:r>
              <a:r>
                <a:rPr lang="en-GB" sz="1200" spc="5" dirty="0">
                  <a:solidFill>
                    <a:schemeClr val="tx1"/>
                  </a:solidFill>
                  <a:latin typeface="+mj-lt"/>
                </a:rPr>
                <a:t> options, and </a:t>
              </a:r>
              <a:r>
                <a:rPr lang="en-GB" sz="1200" b="1" spc="5" dirty="0">
                  <a:solidFill>
                    <a:schemeClr val="tx1"/>
                  </a:solidFill>
                  <a:latin typeface="+mj-lt"/>
                </a:rPr>
                <a:t>positive communication </a:t>
              </a:r>
              <a:r>
                <a:rPr lang="en-GB" sz="1200" spc="5" dirty="0">
                  <a:solidFill>
                    <a:schemeClr val="tx1"/>
                  </a:solidFill>
                  <a:latin typeface="+mj-lt"/>
                </a:rPr>
                <a:t>regarding punctuality and sustainability of DSB trains.</a:t>
              </a:r>
            </a:p>
          </p:txBody>
        </p:sp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26C1542E-2304-3587-82A9-AA714028DBC0}"/>
                </a:ext>
              </a:extLst>
            </p:cNvPr>
            <p:cNvSpPr/>
            <p:nvPr/>
          </p:nvSpPr>
          <p:spPr>
            <a:xfrm>
              <a:off x="798515" y="1437677"/>
              <a:ext cx="3125786" cy="382088"/>
            </a:xfrm>
            <a:prstGeom prst="round2SameRect">
              <a:avLst>
                <a:gd name="adj1" fmla="val 16667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/>
                </a:gs>
                <a:gs pos="100000">
                  <a:schemeClr val="tx2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700" algn="ctr">
                <a:tabLst>
                  <a:tab pos="4935538" algn="l"/>
                </a:tabLst>
              </a:pPr>
              <a:r>
                <a:rPr lang="en-GB" sz="1400" b="1" spc="5" dirty="0">
                  <a:solidFill>
                    <a:schemeClr val="bg1"/>
                  </a:solidFill>
                  <a:latin typeface="+mj-lt"/>
                </a:rPr>
                <a:t>Answer</a:t>
              </a:r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7B29A4B9-0E5F-A175-A7E8-8D250DC1D0CF}"/>
              </a:ext>
            </a:extLst>
          </p:cNvPr>
          <p:cNvSpPr/>
          <p:nvPr/>
        </p:nvSpPr>
        <p:spPr>
          <a:xfrm>
            <a:off x="781883" y="1402132"/>
            <a:ext cx="457200" cy="4572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0" name="Graphic 109" descr="Topography Map with solid fill">
            <a:extLst>
              <a:ext uri="{FF2B5EF4-FFF2-40B4-BE49-F238E27FC236}">
                <a16:creationId xmlns:a16="http://schemas.microsoft.com/office/drawing/2014/main" id="{713ECFF6-7693-0C76-CEA1-46E091C3E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258" y="1481508"/>
            <a:ext cx="298450" cy="29844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77237F1-C11A-3982-F2AD-CB3AD5CE9BCC}"/>
              </a:ext>
            </a:extLst>
          </p:cNvPr>
          <p:cNvGrpSpPr/>
          <p:nvPr/>
        </p:nvGrpSpPr>
        <p:grpSpPr>
          <a:xfrm>
            <a:off x="3625511" y="1402132"/>
            <a:ext cx="457200" cy="457200"/>
            <a:chOff x="609600" y="1400121"/>
            <a:chExt cx="457200" cy="45720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A928B7C-ABEB-7033-F0A0-34D0DB353EEF}"/>
                </a:ext>
              </a:extLst>
            </p:cNvPr>
            <p:cNvSpPr/>
            <p:nvPr/>
          </p:nvSpPr>
          <p:spPr>
            <a:xfrm>
              <a:off x="609600" y="1400121"/>
              <a:ext cx="457200" cy="457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3" name="Graphic 112" descr="Hurdle with solid fill">
              <a:extLst>
                <a:ext uri="{FF2B5EF4-FFF2-40B4-BE49-F238E27FC236}">
                  <a16:creationId xmlns:a16="http://schemas.microsoft.com/office/drawing/2014/main" id="{10C11C1B-1B88-C747-CE76-01C854BE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63337" y="1453858"/>
              <a:ext cx="349726" cy="349726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E43BB90-D435-A35A-1640-D119D65B3BC4}"/>
              </a:ext>
            </a:extLst>
          </p:cNvPr>
          <p:cNvGrpSpPr/>
          <p:nvPr/>
        </p:nvGrpSpPr>
        <p:grpSpPr>
          <a:xfrm>
            <a:off x="3625511" y="3945822"/>
            <a:ext cx="457200" cy="457200"/>
            <a:chOff x="609600" y="1400121"/>
            <a:chExt cx="457200" cy="457200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9932E67-E691-4E4B-690E-149E6A23928E}"/>
                </a:ext>
              </a:extLst>
            </p:cNvPr>
            <p:cNvSpPr/>
            <p:nvPr/>
          </p:nvSpPr>
          <p:spPr>
            <a:xfrm>
              <a:off x="609600" y="1400121"/>
              <a:ext cx="457200" cy="457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6" name="Graphic 115" descr="Question Mark with solid fill">
              <a:extLst>
                <a:ext uri="{FF2B5EF4-FFF2-40B4-BE49-F238E27FC236}">
                  <a16:creationId xmlns:a16="http://schemas.microsoft.com/office/drawing/2014/main" id="{03C2D5B2-C021-62C8-493B-0B5D14DD6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88976" y="1479497"/>
              <a:ext cx="298448" cy="298448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175F60-4C06-A8BC-2F2A-882CC5EEF41B}"/>
              </a:ext>
            </a:extLst>
          </p:cNvPr>
          <p:cNvGrpSpPr/>
          <p:nvPr/>
        </p:nvGrpSpPr>
        <p:grpSpPr>
          <a:xfrm>
            <a:off x="7918032" y="1402132"/>
            <a:ext cx="457200" cy="457200"/>
            <a:chOff x="609600" y="1400121"/>
            <a:chExt cx="457200" cy="45720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48E2A80-070A-0CE4-72B6-FB83A223F8CC}"/>
                </a:ext>
              </a:extLst>
            </p:cNvPr>
            <p:cNvSpPr/>
            <p:nvPr/>
          </p:nvSpPr>
          <p:spPr>
            <a:xfrm>
              <a:off x="609600" y="1400121"/>
              <a:ext cx="457200" cy="457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0" name="Graphic 119" descr="Chevron arrows with solid fill">
              <a:extLst>
                <a:ext uri="{FF2B5EF4-FFF2-40B4-BE49-F238E27FC236}">
                  <a16:creationId xmlns:a16="http://schemas.microsoft.com/office/drawing/2014/main" id="{659070B8-63E4-CE6A-A056-6FB27075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88976" y="1479497"/>
              <a:ext cx="298448" cy="298448"/>
            </a:xfrm>
            <a:prstGeom prst="rect">
              <a:avLst/>
            </a:prstGeom>
          </p:spPr>
        </p:pic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8730D1B-451A-BC4C-8132-9C5349F8E092}"/>
              </a:ext>
            </a:extLst>
          </p:cNvPr>
          <p:cNvSpPr/>
          <p:nvPr/>
        </p:nvSpPr>
        <p:spPr>
          <a:xfrm>
            <a:off x="3757639" y="2320862"/>
            <a:ext cx="3943939" cy="141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Negative reputation with some customers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Increasing customer expectations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Competition from passenger cars</a:t>
            </a:r>
          </a:p>
          <a:p>
            <a:pPr algn="ctr"/>
            <a:endParaRPr lang="en-GB" sz="1200" b="1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GB" sz="1200" b="1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GB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157E7E3-BDD5-4F64-89C9-4C2A96EBD1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792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157E7E3-BDD5-4F64-89C9-4C2A96EBD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2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>
            <a:extLst>
              <a:ext uri="{FF2B5EF4-FFF2-40B4-BE49-F238E27FC236}">
                <a16:creationId xmlns:a16="http://schemas.microsoft.com/office/drawing/2014/main" id="{DC3E0B22-F096-4C25-904E-EDE25CED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83" y="280190"/>
            <a:ext cx="10586173" cy="748627"/>
          </a:xfrm>
        </p:spPr>
        <p:txBody>
          <a:bodyPr vert="horz"/>
          <a:lstStyle/>
          <a:p>
            <a:b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</a:br>
            <a: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  <a:t>DSB Future of Danish Mobility</a:t>
            </a:r>
          </a:p>
        </p:txBody>
      </p:sp>
      <p:cxnSp>
        <p:nvCxnSpPr>
          <p:cNvPr id="71" name="Lige forbindelse 5">
            <a:extLst>
              <a:ext uri="{FF2B5EF4-FFF2-40B4-BE49-F238E27FC236}">
                <a16:creationId xmlns:a16="http://schemas.microsoft.com/office/drawing/2014/main" id="{BBFF3354-629E-4546-BE96-2A26ABA2DCAC}"/>
              </a:ext>
            </a:extLst>
          </p:cNvPr>
          <p:cNvCxnSpPr/>
          <p:nvPr/>
        </p:nvCxnSpPr>
        <p:spPr>
          <a:xfrm>
            <a:off x="346010" y="1147348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Lige forbindelse 5">
            <a:extLst>
              <a:ext uri="{FF2B5EF4-FFF2-40B4-BE49-F238E27FC236}">
                <a16:creationId xmlns:a16="http://schemas.microsoft.com/office/drawing/2014/main" id="{895341B9-60AC-403C-9E87-FFFE5CB6B047}"/>
              </a:ext>
            </a:extLst>
          </p:cNvPr>
          <p:cNvCxnSpPr/>
          <p:nvPr/>
        </p:nvCxnSpPr>
        <p:spPr>
          <a:xfrm>
            <a:off x="337701" y="6083760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ladsholder til slidenummer 4">
            <a:extLst>
              <a:ext uri="{FF2B5EF4-FFF2-40B4-BE49-F238E27FC236}">
                <a16:creationId xmlns:a16="http://schemas.microsoft.com/office/drawing/2014/main" id="{654647B0-38B1-4C8C-8E1B-837AA611A1B3}"/>
              </a:ext>
            </a:extLst>
          </p:cNvPr>
          <p:cNvSpPr txBox="1">
            <a:spLocks/>
          </p:cNvSpPr>
          <p:nvPr/>
        </p:nvSpPr>
        <p:spPr>
          <a:xfrm>
            <a:off x="11458439" y="6271866"/>
            <a:ext cx="389611" cy="365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marL="252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8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anose="020B0604030504040204" pitchFamily="34" charset="0"/>
              <a:buChar char="•"/>
              <a:defRPr sz="14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1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B7F785-9404-446A-8B74-CB57E2E14FFA}" type="slidenum">
              <a:rPr lang="en-GB" sz="1000" smtClean="0">
                <a:latin typeface="Arial Narrow" panose="020B0606020202030204" pitchFamily="34" charset="0"/>
                <a:sym typeface="Verdana" panose="020B0604030504040204" pitchFamily="34" charset="0"/>
              </a:rPr>
              <a:pPr algn="r"/>
              <a:t>3</a:t>
            </a:fld>
            <a:endParaRPr lang="en-GB" sz="1000">
              <a:latin typeface="Arial Narrow" panose="020B0606020202030204" pitchFamily="34" charset="0"/>
              <a:sym typeface="Verdana" panose="020B060403050404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2D779F-2CE1-AAC4-7D5E-6595974BCC8E}"/>
              </a:ext>
            </a:extLst>
          </p:cNvPr>
          <p:cNvSpPr/>
          <p:nvPr/>
        </p:nvSpPr>
        <p:spPr>
          <a:xfrm>
            <a:off x="125030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C1A4200-E14D-1B64-66F1-A174A23F3004}"/>
              </a:ext>
            </a:extLst>
          </p:cNvPr>
          <p:cNvSpPr/>
          <p:nvPr/>
        </p:nvSpPr>
        <p:spPr>
          <a:xfrm>
            <a:off x="2855168" y="6270119"/>
            <a:ext cx="1660849" cy="255387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Insights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A3C5B21-451A-BC42-4504-1B911644C198}"/>
              </a:ext>
            </a:extLst>
          </p:cNvPr>
          <p:cNvSpPr/>
          <p:nvPr/>
        </p:nvSpPr>
        <p:spPr>
          <a:xfrm>
            <a:off x="4460034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Solution and Impact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AC48C8F-8259-040B-83C7-F3C20953E4E8}"/>
              </a:ext>
            </a:extLst>
          </p:cNvPr>
          <p:cNvSpPr/>
          <p:nvPr/>
        </p:nvSpPr>
        <p:spPr>
          <a:xfrm>
            <a:off x="6064900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Implementation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764431D-4958-E4F2-2160-9FDBADC83530}"/>
              </a:ext>
            </a:extLst>
          </p:cNvPr>
          <p:cNvSpPr/>
          <p:nvPr/>
        </p:nvSpPr>
        <p:spPr>
          <a:xfrm>
            <a:off x="7669766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Risk and Mitigation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6C216CE-895F-3E30-A317-94B6BA497939}"/>
              </a:ext>
            </a:extLst>
          </p:cNvPr>
          <p:cNvSpPr/>
          <p:nvPr/>
        </p:nvSpPr>
        <p:spPr>
          <a:xfrm>
            <a:off x="927463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09D747-03A9-D255-8A24-1F5005379F73}"/>
              </a:ext>
            </a:extLst>
          </p:cNvPr>
          <p:cNvSpPr txBox="1">
            <a:spLocks/>
          </p:cNvSpPr>
          <p:nvPr/>
        </p:nvSpPr>
        <p:spPr bwMode="auto">
          <a:xfrm>
            <a:off x="781883" y="389613"/>
            <a:ext cx="10586173" cy="24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 cap="all" spc="-50" baseline="0">
                <a:solidFill>
                  <a:schemeClr val="tx2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2pPr>
            <a:lvl3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3pPr>
            <a:lvl4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4pPr>
            <a:lvl5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9pPr>
          </a:lstStyle>
          <a:p>
            <a:pPr>
              <a:buFontTx/>
              <a:buNone/>
            </a:pPr>
            <a:r>
              <a:rPr lang="en-GB" sz="1600" spc="0" dirty="0">
                <a:solidFill>
                  <a:schemeClr val="tx1"/>
                </a:solidFill>
                <a:latin typeface="Arial Narrow" panose="020B0606020202030204" pitchFamily="34" charset="0"/>
                <a:sym typeface="Verdana" panose="020B0604030504040204" pitchFamily="34" charset="0"/>
              </a:rPr>
              <a:t>DSB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8932D3-B89B-A8CE-8ACA-A82B37AFA24F}"/>
              </a:ext>
            </a:extLst>
          </p:cNvPr>
          <p:cNvCxnSpPr/>
          <p:nvPr/>
        </p:nvCxnSpPr>
        <p:spPr>
          <a:xfrm>
            <a:off x="8402955" y="1354304"/>
            <a:ext cx="0" cy="451104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701081-B0B9-235B-37FE-6B6B4652C3B8}"/>
              </a:ext>
            </a:extLst>
          </p:cNvPr>
          <p:cNvSpPr txBox="1"/>
          <p:nvPr/>
        </p:nvSpPr>
        <p:spPr>
          <a:xfrm>
            <a:off x="8692423" y="1260512"/>
            <a:ext cx="2426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b="1" dirty="0">
                <a:solidFill>
                  <a:srgbClr val="009DF0"/>
                </a:solidFill>
              </a:rPr>
              <a:t>and the reputation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5D94D-D94E-9B7D-0CC0-C3A97A9A67BC}"/>
              </a:ext>
            </a:extLst>
          </p:cNvPr>
          <p:cNvSpPr txBox="1"/>
          <p:nvPr/>
        </p:nvSpPr>
        <p:spPr>
          <a:xfrm>
            <a:off x="359343" y="1278666"/>
            <a:ext cx="78643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b="1" dirty="0" err="1">
                <a:solidFill>
                  <a:srgbClr val="009DF0"/>
                </a:solidFill>
              </a:rPr>
              <a:t>There</a:t>
            </a:r>
            <a:r>
              <a:rPr lang="da-DK" b="1" dirty="0">
                <a:solidFill>
                  <a:srgbClr val="009DF0"/>
                </a:solidFill>
              </a:rPr>
              <a:t> is potential in </a:t>
            </a:r>
            <a:r>
              <a:rPr lang="da-DK" b="1" dirty="0" err="1">
                <a:solidFill>
                  <a:srgbClr val="009DF0"/>
                </a:solidFill>
              </a:rPr>
              <a:t>these</a:t>
            </a:r>
            <a:r>
              <a:rPr lang="da-DK" b="1" dirty="0">
                <a:solidFill>
                  <a:srgbClr val="009DF0"/>
                </a:solidFill>
              </a:rPr>
              <a:t> </a:t>
            </a:r>
            <a:r>
              <a:rPr lang="da-DK" b="1" dirty="0" err="1">
                <a:solidFill>
                  <a:srgbClr val="009DF0"/>
                </a:solidFill>
              </a:rPr>
              <a:t>three</a:t>
            </a:r>
            <a:r>
              <a:rPr lang="da-DK" b="1" dirty="0">
                <a:solidFill>
                  <a:srgbClr val="009DF0"/>
                </a:solidFill>
              </a:rPr>
              <a:t>, large </a:t>
            </a:r>
            <a:r>
              <a:rPr lang="da-DK" b="1" dirty="0" err="1">
                <a:solidFill>
                  <a:srgbClr val="009DF0"/>
                </a:solidFill>
              </a:rPr>
              <a:t>customer</a:t>
            </a:r>
            <a:r>
              <a:rPr lang="da-DK" b="1" dirty="0">
                <a:solidFill>
                  <a:srgbClr val="009DF0"/>
                </a:solidFill>
              </a:rPr>
              <a:t> segments…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B01455-0C14-80CE-CA38-040A6C5E5174}"/>
              </a:ext>
            </a:extLst>
          </p:cNvPr>
          <p:cNvSpPr/>
          <p:nvPr/>
        </p:nvSpPr>
        <p:spPr>
          <a:xfrm>
            <a:off x="2456433" y="2243954"/>
            <a:ext cx="914400" cy="9144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5704083-7709-432D-7627-5B895C12D136}"/>
              </a:ext>
            </a:extLst>
          </p:cNvPr>
          <p:cNvGrpSpPr/>
          <p:nvPr/>
        </p:nvGrpSpPr>
        <p:grpSpPr>
          <a:xfrm>
            <a:off x="2559290" y="2048740"/>
            <a:ext cx="1645757" cy="1117600"/>
            <a:chOff x="2255311" y="2142354"/>
            <a:chExt cx="1645757" cy="1117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EE6BAC-702F-84A2-4252-38D2A57E4129}"/>
                </a:ext>
              </a:extLst>
            </p:cNvPr>
            <p:cNvSpPr/>
            <p:nvPr/>
          </p:nvSpPr>
          <p:spPr>
            <a:xfrm>
              <a:off x="2255311" y="2142354"/>
              <a:ext cx="1645757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a-DK" sz="2000" dirty="0" err="1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AACDD40-C7D5-D0C1-C0B9-54A5F38DCFFE}"/>
                </a:ext>
              </a:extLst>
            </p:cNvPr>
            <p:cNvGrpSpPr/>
            <p:nvPr/>
          </p:nvGrpSpPr>
          <p:grpSpPr>
            <a:xfrm>
              <a:off x="2785547" y="2243954"/>
              <a:ext cx="914400" cy="914400"/>
              <a:chOff x="2785547" y="2243954"/>
              <a:chExt cx="914400" cy="9144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EBC9043-1E7A-FB59-07D3-D2ADF98B0416}"/>
                  </a:ext>
                </a:extLst>
              </p:cNvPr>
              <p:cNvSpPr/>
              <p:nvPr/>
            </p:nvSpPr>
            <p:spPr>
              <a:xfrm>
                <a:off x="2785547" y="224395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E46469E-EDA4-37D0-423A-24F5B7A1E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2879054" y="2337462"/>
                <a:ext cx="727385" cy="727385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9B3EB74-9CCC-BCF2-AFA1-BA90981F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549940" y="2337462"/>
              <a:ext cx="727385" cy="727385"/>
            </a:xfrm>
            <a:prstGeom prst="rect">
              <a:avLst/>
            </a:prstGeom>
          </p:spPr>
        </p:pic>
      </p:grp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FC1CA44A-117E-2DD9-95F9-E9B1A2EC056C}"/>
              </a:ext>
            </a:extLst>
          </p:cNvPr>
          <p:cNvSpPr/>
          <p:nvPr/>
        </p:nvSpPr>
        <p:spPr>
          <a:xfrm>
            <a:off x="437804" y="3313000"/>
            <a:ext cx="1751681" cy="396607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400" b="1" dirty="0" err="1"/>
              <a:t>Characteristics</a:t>
            </a:r>
            <a:endParaRPr lang="da-DK" sz="1400" b="1" dirty="0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804B3D3E-F705-3695-5310-5B715B456258}"/>
              </a:ext>
            </a:extLst>
          </p:cNvPr>
          <p:cNvSpPr/>
          <p:nvPr/>
        </p:nvSpPr>
        <p:spPr>
          <a:xfrm>
            <a:off x="451690" y="4870300"/>
            <a:ext cx="1751681" cy="396607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400" b="1" dirty="0" err="1"/>
              <a:t>Needs</a:t>
            </a:r>
            <a:r>
              <a:rPr lang="da-DK" sz="1400" b="1" dirty="0"/>
              <a:t> </a:t>
            </a: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9D991CAB-F8BE-FF31-7547-521E931F1B41}"/>
              </a:ext>
            </a:extLst>
          </p:cNvPr>
          <p:cNvSpPr/>
          <p:nvPr/>
        </p:nvSpPr>
        <p:spPr>
          <a:xfrm>
            <a:off x="451692" y="5395671"/>
            <a:ext cx="1751681" cy="396607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da-DK" sz="1400" b="1" dirty="0" err="1"/>
              <a:t>Revenue</a:t>
            </a:r>
            <a:r>
              <a:rPr lang="da-DK" sz="1400" b="1" dirty="0"/>
              <a:t> </a:t>
            </a:r>
            <a:r>
              <a:rPr lang="da-DK" sz="1400" b="1" dirty="0" err="1"/>
              <a:t>share</a:t>
            </a:r>
            <a:endParaRPr lang="da-DK" sz="14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7C57756-1030-82D4-CAA1-AD3E1DF6E584}"/>
              </a:ext>
            </a:extLst>
          </p:cNvPr>
          <p:cNvSpPr txBox="1"/>
          <p:nvPr/>
        </p:nvSpPr>
        <p:spPr>
          <a:xfrm>
            <a:off x="2559289" y="3268118"/>
            <a:ext cx="164575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a-DK" sz="1000" dirty="0" err="1"/>
              <a:t>Elder</a:t>
            </a:r>
            <a:r>
              <a:rPr lang="da-DK" sz="1000" dirty="0"/>
              <a:t> and </a:t>
            </a:r>
            <a:r>
              <a:rPr lang="da-DK" sz="1000" dirty="0" err="1"/>
              <a:t>married</a:t>
            </a:r>
            <a:endParaRPr lang="da-DK" sz="1000" dirty="0"/>
          </a:p>
          <a:p>
            <a:pPr>
              <a:spcBef>
                <a:spcPts val="600"/>
              </a:spcBef>
            </a:pPr>
            <a:r>
              <a:rPr lang="da-DK" sz="1000" dirty="0"/>
              <a:t>Living in </a:t>
            </a:r>
            <a:r>
              <a:rPr lang="da-DK" sz="1000" dirty="0" err="1"/>
              <a:t>larger</a:t>
            </a:r>
            <a:r>
              <a:rPr lang="da-DK" sz="1000" dirty="0"/>
              <a:t> </a:t>
            </a:r>
            <a:r>
              <a:rPr lang="da-DK" sz="1000" dirty="0" err="1"/>
              <a:t>cities</a:t>
            </a:r>
            <a:r>
              <a:rPr lang="da-DK" sz="1000" dirty="0"/>
              <a:t> </a:t>
            </a:r>
            <a:r>
              <a:rPr lang="da-DK" sz="1000" dirty="0" err="1"/>
              <a:t>outside</a:t>
            </a:r>
            <a:r>
              <a:rPr lang="da-DK" sz="1000" dirty="0"/>
              <a:t> the </a:t>
            </a:r>
            <a:r>
              <a:rPr lang="da-DK" sz="1000" dirty="0" err="1"/>
              <a:t>capital</a:t>
            </a:r>
            <a:r>
              <a:rPr lang="da-DK" sz="1000" dirty="0"/>
              <a:t> region</a:t>
            </a:r>
          </a:p>
          <a:p>
            <a:pPr>
              <a:spcBef>
                <a:spcPts val="600"/>
              </a:spcBef>
            </a:pPr>
            <a:r>
              <a:rPr lang="da-DK" sz="1000" dirty="0"/>
              <a:t>High </a:t>
            </a:r>
            <a:r>
              <a:rPr lang="da-DK" sz="1000" dirty="0" err="1"/>
              <a:t>income</a:t>
            </a:r>
            <a:r>
              <a:rPr lang="da-DK" sz="1000" dirty="0"/>
              <a:t> and </a:t>
            </a:r>
            <a:r>
              <a:rPr lang="da-DK" sz="1000" dirty="0" err="1"/>
              <a:t>well-established</a:t>
            </a:r>
            <a:endParaRPr lang="da-DK" sz="1000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29EA85-1211-05C0-E46A-BFD047E70BBF}"/>
              </a:ext>
            </a:extLst>
          </p:cNvPr>
          <p:cNvGrpSpPr/>
          <p:nvPr/>
        </p:nvGrpSpPr>
        <p:grpSpPr>
          <a:xfrm>
            <a:off x="4423117" y="2048740"/>
            <a:ext cx="1645757" cy="1117600"/>
            <a:chOff x="2255311" y="2142354"/>
            <a:chExt cx="1645757" cy="1117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D3C964C-DF14-31F9-0DE2-C599970F5073}"/>
                </a:ext>
              </a:extLst>
            </p:cNvPr>
            <p:cNvSpPr/>
            <p:nvPr/>
          </p:nvSpPr>
          <p:spPr>
            <a:xfrm>
              <a:off x="2255311" y="2142354"/>
              <a:ext cx="1645757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a-DK" sz="2000" dirty="0" err="1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905DB1D-25E1-D620-B57A-6A23E949217E}"/>
                </a:ext>
              </a:extLst>
            </p:cNvPr>
            <p:cNvGrpSpPr/>
            <p:nvPr/>
          </p:nvGrpSpPr>
          <p:grpSpPr>
            <a:xfrm>
              <a:off x="2785547" y="2243954"/>
              <a:ext cx="914400" cy="914400"/>
              <a:chOff x="2785547" y="2243954"/>
              <a:chExt cx="914400" cy="91440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ED03937-6F40-BA8C-1A4D-0547A65814F9}"/>
                  </a:ext>
                </a:extLst>
              </p:cNvPr>
              <p:cNvSpPr/>
              <p:nvPr/>
            </p:nvSpPr>
            <p:spPr>
              <a:xfrm>
                <a:off x="2785547" y="224395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BAF3CC31-A4BD-43B3-F2DF-301562F5B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2879054" y="2337462"/>
                <a:ext cx="727385" cy="727385"/>
              </a:xfrm>
              <a:prstGeom prst="rect">
                <a:avLst/>
              </a:prstGeom>
            </p:spPr>
          </p:pic>
        </p:grp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103F4F85-364D-7C0F-F949-C9630AF4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549940" y="2337462"/>
              <a:ext cx="727385" cy="727385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1A20151-E941-791A-49B7-0826735C6631}"/>
              </a:ext>
            </a:extLst>
          </p:cNvPr>
          <p:cNvGrpSpPr/>
          <p:nvPr/>
        </p:nvGrpSpPr>
        <p:grpSpPr>
          <a:xfrm>
            <a:off x="6286944" y="2048740"/>
            <a:ext cx="1645757" cy="1117600"/>
            <a:chOff x="2255311" y="2142354"/>
            <a:chExt cx="1645757" cy="11176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2F4BF39-0E7C-EC15-8366-18591965F3D5}"/>
                </a:ext>
              </a:extLst>
            </p:cNvPr>
            <p:cNvSpPr/>
            <p:nvPr/>
          </p:nvSpPr>
          <p:spPr>
            <a:xfrm>
              <a:off x="2255311" y="2142354"/>
              <a:ext cx="1645757" cy="11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a-DK" sz="2000" dirty="0" err="1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1723C76-52DF-2644-C40D-A03ACDE1E1E5}"/>
                </a:ext>
              </a:extLst>
            </p:cNvPr>
            <p:cNvGrpSpPr/>
            <p:nvPr/>
          </p:nvGrpSpPr>
          <p:grpSpPr>
            <a:xfrm>
              <a:off x="2785547" y="2243954"/>
              <a:ext cx="914400" cy="914400"/>
              <a:chOff x="2785547" y="2243954"/>
              <a:chExt cx="914400" cy="91440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17AB475-4D05-6642-EE45-49149CCAC250}"/>
                  </a:ext>
                </a:extLst>
              </p:cNvPr>
              <p:cNvSpPr/>
              <p:nvPr/>
            </p:nvSpPr>
            <p:spPr>
              <a:xfrm>
                <a:off x="2785547" y="224395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7ADFF925-FA0A-4A22-169A-F7F8E463B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2879054" y="2337462"/>
                <a:ext cx="727385" cy="727385"/>
              </a:xfrm>
              <a:prstGeom prst="rect">
                <a:avLst/>
              </a:prstGeom>
            </p:spPr>
          </p:pic>
        </p:grp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C70C251-AEF2-144F-0D56-B0BDD7287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549940" y="2337462"/>
              <a:ext cx="727385" cy="727385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3CC8B955-C2E5-D3AF-00FA-4466EB8BEF34}"/>
              </a:ext>
            </a:extLst>
          </p:cNvPr>
          <p:cNvSpPr txBox="1"/>
          <p:nvPr/>
        </p:nvSpPr>
        <p:spPr>
          <a:xfrm>
            <a:off x="4410453" y="3305063"/>
            <a:ext cx="1645757" cy="1461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a-DK" sz="1000" dirty="0"/>
              <a:t>Live in smaller </a:t>
            </a:r>
            <a:r>
              <a:rPr lang="da-DK" sz="1000" dirty="0" err="1"/>
              <a:t>cities</a:t>
            </a:r>
            <a:endParaRPr lang="da-DK" sz="1000" dirty="0"/>
          </a:p>
          <a:p>
            <a:pPr>
              <a:spcBef>
                <a:spcPts val="600"/>
              </a:spcBef>
            </a:pPr>
            <a:r>
              <a:rPr lang="da-DK" sz="1000" dirty="0"/>
              <a:t>More </a:t>
            </a:r>
            <a:r>
              <a:rPr lang="da-DK" sz="1000" dirty="0" err="1"/>
              <a:t>than</a:t>
            </a:r>
            <a:r>
              <a:rPr lang="da-DK" sz="1000" dirty="0"/>
              <a:t> 2 kilometers </a:t>
            </a:r>
            <a:r>
              <a:rPr lang="da-DK" sz="1000" dirty="0" err="1"/>
              <a:t>away</a:t>
            </a:r>
            <a:r>
              <a:rPr lang="da-DK" sz="1000" dirty="0"/>
              <a:t> from nearest </a:t>
            </a:r>
            <a:r>
              <a:rPr lang="da-DK" sz="1000" dirty="0" err="1"/>
              <a:t>train</a:t>
            </a:r>
            <a:r>
              <a:rPr lang="da-DK" sz="1000" dirty="0"/>
              <a:t> station</a:t>
            </a:r>
          </a:p>
          <a:p>
            <a:pPr>
              <a:spcBef>
                <a:spcPts val="600"/>
              </a:spcBef>
            </a:pPr>
            <a:r>
              <a:rPr lang="da-DK" sz="1000" dirty="0"/>
              <a:t>Finds public </a:t>
            </a:r>
            <a:r>
              <a:rPr lang="da-DK" sz="1000" dirty="0" err="1"/>
              <a:t>transportation</a:t>
            </a:r>
            <a:r>
              <a:rPr lang="da-DK" sz="1000" dirty="0"/>
              <a:t> </a:t>
            </a:r>
            <a:r>
              <a:rPr lang="da-DK" sz="1000" dirty="0" err="1"/>
              <a:t>limiting</a:t>
            </a:r>
            <a:r>
              <a:rPr lang="da-DK" sz="1000" dirty="0"/>
              <a:t> in general</a:t>
            </a:r>
          </a:p>
          <a:p>
            <a:pPr>
              <a:spcBef>
                <a:spcPts val="600"/>
              </a:spcBef>
            </a:pPr>
            <a:r>
              <a:rPr lang="da-DK" sz="1000" dirty="0"/>
              <a:t>Love </a:t>
            </a:r>
            <a:r>
              <a:rPr lang="da-DK" sz="1000" dirty="0" err="1"/>
              <a:t>their</a:t>
            </a:r>
            <a:r>
              <a:rPr lang="da-DK" sz="1000" dirty="0"/>
              <a:t> car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81B4EAF-4146-003F-61FC-7A9382A69F83}"/>
              </a:ext>
            </a:extLst>
          </p:cNvPr>
          <p:cNvSpPr txBox="1"/>
          <p:nvPr/>
        </p:nvSpPr>
        <p:spPr>
          <a:xfrm>
            <a:off x="6286943" y="3282530"/>
            <a:ext cx="164575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a-DK" sz="1000" dirty="0"/>
              <a:t>Live in smaller </a:t>
            </a:r>
            <a:r>
              <a:rPr lang="da-DK" sz="1000" dirty="0" err="1"/>
              <a:t>cities</a:t>
            </a:r>
            <a:endParaRPr lang="da-DK" sz="1000" dirty="0"/>
          </a:p>
          <a:p>
            <a:pPr>
              <a:spcBef>
                <a:spcPts val="600"/>
              </a:spcBef>
            </a:pPr>
            <a:r>
              <a:rPr lang="da-DK" sz="1000" dirty="0"/>
              <a:t>More </a:t>
            </a:r>
            <a:r>
              <a:rPr lang="da-DK" sz="1000" dirty="0" err="1"/>
              <a:t>than</a:t>
            </a:r>
            <a:r>
              <a:rPr lang="da-DK" sz="1000" dirty="0"/>
              <a:t> 2 kilometers </a:t>
            </a:r>
            <a:r>
              <a:rPr lang="da-DK" sz="1000" dirty="0" err="1"/>
              <a:t>away</a:t>
            </a:r>
            <a:r>
              <a:rPr lang="da-DK" sz="1000" dirty="0"/>
              <a:t> from the nearest </a:t>
            </a:r>
            <a:r>
              <a:rPr lang="da-DK" sz="1000" dirty="0" err="1"/>
              <a:t>train</a:t>
            </a:r>
            <a:r>
              <a:rPr lang="da-DK" sz="1000" dirty="0"/>
              <a:t> station and </a:t>
            </a:r>
            <a:r>
              <a:rPr lang="da-DK" sz="1000" dirty="0" err="1"/>
              <a:t>work</a:t>
            </a:r>
            <a:r>
              <a:rPr lang="da-DK" sz="1000" dirty="0"/>
              <a:t>.</a:t>
            </a:r>
          </a:p>
          <a:p>
            <a:pPr>
              <a:spcBef>
                <a:spcPts val="600"/>
              </a:spcBef>
            </a:pPr>
            <a:r>
              <a:rPr lang="da-DK" sz="1000" dirty="0"/>
              <a:t>Take the car or the bus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3FB0250-5660-7ABE-E084-9A42DB8C8A81}"/>
              </a:ext>
            </a:extLst>
          </p:cNvPr>
          <p:cNvSpPr txBox="1"/>
          <p:nvPr/>
        </p:nvSpPr>
        <p:spPr>
          <a:xfrm>
            <a:off x="2559289" y="1801617"/>
            <a:ext cx="16457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900" b="1" dirty="0" err="1"/>
              <a:t>Motivated</a:t>
            </a:r>
            <a:r>
              <a:rPr lang="da-DK" sz="900" b="1" dirty="0"/>
              <a:t> light users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14D8D66-336A-95B8-AD9D-C6A6C2DC36A4}"/>
              </a:ext>
            </a:extLst>
          </p:cNvPr>
          <p:cNvSpPr txBox="1"/>
          <p:nvPr/>
        </p:nvSpPr>
        <p:spPr>
          <a:xfrm>
            <a:off x="4418112" y="1789604"/>
            <a:ext cx="162909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900" b="1" dirty="0" err="1"/>
              <a:t>Unmotivated</a:t>
            </a:r>
            <a:r>
              <a:rPr lang="da-DK" sz="900" b="1" dirty="0"/>
              <a:t> light users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322C529-1718-C118-E2DE-01A7B497098B}"/>
              </a:ext>
            </a:extLst>
          </p:cNvPr>
          <p:cNvSpPr txBox="1"/>
          <p:nvPr/>
        </p:nvSpPr>
        <p:spPr>
          <a:xfrm>
            <a:off x="6280849" y="1784858"/>
            <a:ext cx="1645757" cy="138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900" b="1" dirty="0" err="1"/>
              <a:t>Motivated</a:t>
            </a:r>
            <a:r>
              <a:rPr lang="da-DK" sz="900" b="1" dirty="0"/>
              <a:t> non users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37EC38-B6A0-1A8C-51C0-8AB7E117F080}"/>
              </a:ext>
            </a:extLst>
          </p:cNvPr>
          <p:cNvSpPr txBox="1"/>
          <p:nvPr/>
        </p:nvSpPr>
        <p:spPr>
          <a:xfrm>
            <a:off x="2565384" y="4870300"/>
            <a:ext cx="164575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a-DK" sz="1000" dirty="0" err="1"/>
              <a:t>Relaxed</a:t>
            </a:r>
            <a:r>
              <a:rPr lang="da-DK" sz="1000" dirty="0"/>
              <a:t> social </a:t>
            </a:r>
            <a:r>
              <a:rPr lang="da-DK" sz="1000" dirty="0" err="1"/>
              <a:t>surroundings</a:t>
            </a:r>
            <a:endParaRPr lang="da-DK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DEA5D1C-3707-5791-4C0F-9CA3BEE8F260}"/>
              </a:ext>
            </a:extLst>
          </p:cNvPr>
          <p:cNvSpPr txBox="1"/>
          <p:nvPr/>
        </p:nvSpPr>
        <p:spPr>
          <a:xfrm>
            <a:off x="2565384" y="5504280"/>
            <a:ext cx="164575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a-DK" sz="1000" dirty="0"/>
              <a:t>8 pct.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F9E4E59-0AD3-3B01-7D87-A2B5E3F33DBD}"/>
              </a:ext>
            </a:extLst>
          </p:cNvPr>
          <p:cNvSpPr txBox="1"/>
          <p:nvPr/>
        </p:nvSpPr>
        <p:spPr>
          <a:xfrm>
            <a:off x="4395482" y="4873287"/>
            <a:ext cx="164575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a-DK" sz="1000" dirty="0" err="1"/>
              <a:t>Flexibility</a:t>
            </a:r>
            <a:r>
              <a:rPr lang="da-DK" sz="1000" dirty="0"/>
              <a:t> and integration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CE882F2-2D8B-7463-914D-59F51772071B}"/>
              </a:ext>
            </a:extLst>
          </p:cNvPr>
          <p:cNvSpPr txBox="1"/>
          <p:nvPr/>
        </p:nvSpPr>
        <p:spPr>
          <a:xfrm>
            <a:off x="4395482" y="5507267"/>
            <a:ext cx="164575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a-DK" sz="1000" dirty="0"/>
              <a:t>5 pct.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5FBA269-32C6-9EC1-085D-6F0520A561F7}"/>
              </a:ext>
            </a:extLst>
          </p:cNvPr>
          <p:cNvSpPr txBox="1"/>
          <p:nvPr/>
        </p:nvSpPr>
        <p:spPr>
          <a:xfrm>
            <a:off x="6286944" y="4864141"/>
            <a:ext cx="164575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a-DK" sz="1000" dirty="0" err="1"/>
              <a:t>Flexibility</a:t>
            </a:r>
            <a:r>
              <a:rPr lang="da-DK" sz="1000" dirty="0"/>
              <a:t> and integration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ED7C6F9-6046-0CF7-7075-F7322834A8D2}"/>
              </a:ext>
            </a:extLst>
          </p:cNvPr>
          <p:cNvSpPr txBox="1"/>
          <p:nvPr/>
        </p:nvSpPr>
        <p:spPr>
          <a:xfrm>
            <a:off x="6286944" y="5498121"/>
            <a:ext cx="164575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a-DK" sz="1000" dirty="0"/>
              <a:t>0 pct.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7560DA-1C74-F354-B84D-FF5E9F73E369}"/>
              </a:ext>
            </a:extLst>
          </p:cNvPr>
          <p:cNvSpPr txBox="1"/>
          <p:nvPr/>
        </p:nvSpPr>
        <p:spPr>
          <a:xfrm>
            <a:off x="8771105" y="1808991"/>
            <a:ext cx="2873608" cy="278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Public </a:t>
            </a:r>
            <a:r>
              <a:rPr lang="da-DK" sz="1200" dirty="0" err="1"/>
              <a:t>sentiment</a:t>
            </a:r>
            <a:r>
              <a:rPr lang="da-DK" sz="1200" dirty="0"/>
              <a:t> </a:t>
            </a:r>
            <a:r>
              <a:rPr lang="da-DK" sz="1200" dirty="0" err="1"/>
              <a:t>towards</a:t>
            </a:r>
            <a:r>
              <a:rPr lang="da-DK" sz="1200" dirty="0"/>
              <a:t> DSB is</a:t>
            </a:r>
            <a:br>
              <a:rPr lang="da-DK" sz="1200" dirty="0"/>
            </a:br>
            <a:r>
              <a:rPr lang="da-DK" sz="1200" dirty="0" err="1"/>
              <a:t>important</a:t>
            </a:r>
            <a:endParaRPr lang="da-DK" sz="12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Little </a:t>
            </a:r>
            <a:r>
              <a:rPr lang="da-DK" sz="1200" dirty="0" err="1"/>
              <a:t>understanding</a:t>
            </a:r>
            <a:r>
              <a:rPr lang="da-DK" sz="1200" dirty="0"/>
              <a:t> of operation </a:t>
            </a:r>
            <a:br>
              <a:rPr lang="da-DK" sz="1200" dirty="0"/>
            </a:br>
            <a:r>
              <a:rPr lang="da-DK" sz="1200" dirty="0"/>
              <a:t>and </a:t>
            </a:r>
            <a:r>
              <a:rPr lang="da-DK" sz="1200" dirty="0" err="1"/>
              <a:t>complexity</a:t>
            </a:r>
            <a:r>
              <a:rPr lang="da-DK" sz="1200" dirty="0"/>
              <a:t> of task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Public </a:t>
            </a:r>
            <a:r>
              <a:rPr lang="da-DK" sz="1200" dirty="0" err="1"/>
              <a:t>sentiment</a:t>
            </a:r>
            <a:r>
              <a:rPr lang="da-DK" sz="1200" dirty="0"/>
              <a:t> </a:t>
            </a:r>
            <a:r>
              <a:rPr lang="da-DK" sz="1200" dirty="0" err="1"/>
              <a:t>often</a:t>
            </a:r>
            <a:r>
              <a:rPr lang="da-DK" sz="1200" dirty="0"/>
              <a:t> blames DSB for </a:t>
            </a:r>
            <a:r>
              <a:rPr lang="da-DK" sz="1200" dirty="0" err="1"/>
              <a:t>train-related</a:t>
            </a:r>
            <a:r>
              <a:rPr lang="da-DK" sz="1200" dirty="0"/>
              <a:t> issues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65-70% of </a:t>
            </a:r>
            <a:r>
              <a:rPr lang="da-DK" sz="1200" dirty="0" err="1"/>
              <a:t>delays</a:t>
            </a:r>
            <a:r>
              <a:rPr lang="da-DK" sz="1200" dirty="0"/>
              <a:t> </a:t>
            </a:r>
            <a:r>
              <a:rPr lang="da-DK" sz="1200" dirty="0" err="1"/>
              <a:t>are</a:t>
            </a:r>
            <a:r>
              <a:rPr lang="da-DK" sz="1200" dirty="0"/>
              <a:t> </a:t>
            </a:r>
            <a:r>
              <a:rPr lang="da-DK" sz="1200" dirty="0" err="1"/>
              <a:t>caused</a:t>
            </a:r>
            <a:r>
              <a:rPr lang="da-DK" sz="1200" dirty="0"/>
              <a:t> by </a:t>
            </a:r>
            <a:br>
              <a:rPr lang="da-DK" sz="1200" dirty="0"/>
            </a:br>
            <a:r>
              <a:rPr lang="da-DK" sz="1200" dirty="0" err="1"/>
              <a:t>unforeseen</a:t>
            </a:r>
            <a:r>
              <a:rPr lang="da-DK" sz="1200" dirty="0"/>
              <a:t> events or </a:t>
            </a:r>
            <a:r>
              <a:rPr lang="da-DK" sz="1200" dirty="0" err="1"/>
              <a:t>errors</a:t>
            </a:r>
            <a:r>
              <a:rPr lang="da-DK" sz="1200" dirty="0"/>
              <a:t> on </a:t>
            </a:r>
            <a:br>
              <a:rPr lang="da-DK" sz="1200" dirty="0"/>
            </a:br>
            <a:r>
              <a:rPr lang="da-DK" sz="1200" dirty="0" err="1"/>
              <a:t>tracks</a:t>
            </a:r>
            <a:r>
              <a:rPr lang="da-DK" sz="1200" dirty="0"/>
              <a:t> or </a:t>
            </a:r>
            <a:r>
              <a:rPr lang="da-DK" sz="1200" dirty="0" err="1"/>
              <a:t>signalling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98% of </a:t>
            </a:r>
            <a:r>
              <a:rPr lang="da-DK" sz="1200" dirty="0" err="1"/>
              <a:t>trains</a:t>
            </a:r>
            <a:r>
              <a:rPr lang="da-DK" sz="1200" dirty="0"/>
              <a:t> </a:t>
            </a:r>
            <a:r>
              <a:rPr lang="da-DK" sz="1200" dirty="0" err="1"/>
              <a:t>arrive</a:t>
            </a:r>
            <a:r>
              <a:rPr lang="da-DK" sz="1200" dirty="0"/>
              <a:t> </a:t>
            </a:r>
            <a:r>
              <a:rPr lang="da-DK" sz="1200" dirty="0" err="1"/>
              <a:t>within</a:t>
            </a:r>
            <a:r>
              <a:rPr lang="da-DK" sz="1200" dirty="0"/>
              <a:t> </a:t>
            </a:r>
            <a:br>
              <a:rPr lang="da-DK" sz="1200" dirty="0"/>
            </a:br>
            <a:r>
              <a:rPr lang="da-DK" sz="1200" dirty="0" err="1"/>
              <a:t>scheduled</a:t>
            </a:r>
            <a:r>
              <a:rPr lang="da-DK" sz="1200" dirty="0"/>
              <a:t> time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sz="1200" dirty="0"/>
              <a:t>DSB </a:t>
            </a:r>
            <a:r>
              <a:rPr lang="da-DK" sz="1200" dirty="0" err="1"/>
              <a:t>play</a:t>
            </a:r>
            <a:r>
              <a:rPr lang="da-DK" sz="1200" dirty="0"/>
              <a:t> a </a:t>
            </a:r>
            <a:r>
              <a:rPr lang="da-DK" sz="1200" dirty="0" err="1"/>
              <a:t>critical</a:t>
            </a:r>
            <a:r>
              <a:rPr lang="da-DK" sz="1200" dirty="0"/>
              <a:t> </a:t>
            </a:r>
            <a:r>
              <a:rPr lang="da-DK" sz="1200" dirty="0" err="1"/>
              <a:t>role</a:t>
            </a:r>
            <a:r>
              <a:rPr lang="da-DK" sz="1200" dirty="0"/>
              <a:t> in Danish </a:t>
            </a:r>
            <a:r>
              <a:rPr lang="da-DK" sz="1200" dirty="0" err="1"/>
              <a:t>sustainability</a:t>
            </a:r>
            <a:r>
              <a:rPr lang="da-DK" sz="1200" dirty="0"/>
              <a:t> </a:t>
            </a:r>
            <a:r>
              <a:rPr lang="da-DK" sz="1200" dirty="0" err="1"/>
              <a:t>initiatives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198748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157E7E3-BDD5-4F64-89C9-4C2A96EBD1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792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157E7E3-BDD5-4F64-89C9-4C2A96EBD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2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Lige forbindelse 5">
            <a:extLst>
              <a:ext uri="{FF2B5EF4-FFF2-40B4-BE49-F238E27FC236}">
                <a16:creationId xmlns:a16="http://schemas.microsoft.com/office/drawing/2014/main" id="{BBFF3354-629E-4546-BE96-2A26ABA2DCAC}"/>
              </a:ext>
            </a:extLst>
          </p:cNvPr>
          <p:cNvCxnSpPr>
            <a:cxnSpLocks/>
          </p:cNvCxnSpPr>
          <p:nvPr/>
        </p:nvCxnSpPr>
        <p:spPr>
          <a:xfrm>
            <a:off x="346010" y="1055724"/>
            <a:ext cx="11853238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Lige forbindelse 5">
            <a:extLst>
              <a:ext uri="{FF2B5EF4-FFF2-40B4-BE49-F238E27FC236}">
                <a16:creationId xmlns:a16="http://schemas.microsoft.com/office/drawing/2014/main" id="{895341B9-60AC-403C-9E87-FFFE5CB6B047}"/>
              </a:ext>
            </a:extLst>
          </p:cNvPr>
          <p:cNvCxnSpPr>
            <a:cxnSpLocks/>
          </p:cNvCxnSpPr>
          <p:nvPr/>
        </p:nvCxnSpPr>
        <p:spPr>
          <a:xfrm>
            <a:off x="337701" y="6083760"/>
            <a:ext cx="11861547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ladsholder til slidenummer 4">
            <a:extLst>
              <a:ext uri="{FF2B5EF4-FFF2-40B4-BE49-F238E27FC236}">
                <a16:creationId xmlns:a16="http://schemas.microsoft.com/office/drawing/2014/main" id="{654647B0-38B1-4C8C-8E1B-837AA611A1B3}"/>
              </a:ext>
            </a:extLst>
          </p:cNvPr>
          <p:cNvSpPr txBox="1">
            <a:spLocks/>
          </p:cNvSpPr>
          <p:nvPr/>
        </p:nvSpPr>
        <p:spPr>
          <a:xfrm>
            <a:off x="11458439" y="6271866"/>
            <a:ext cx="389611" cy="365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marL="252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8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anose="020B0604030504040204" pitchFamily="34" charset="0"/>
              <a:buChar char="•"/>
              <a:defRPr sz="14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1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B7F785-9404-446A-8B74-CB57E2E14FFA}" type="slidenum">
              <a:rPr lang="en-GB" sz="1000" smtClean="0">
                <a:latin typeface="Arial Narrow" panose="020B0606020202030204" pitchFamily="34" charset="0"/>
                <a:sym typeface="Verdana" panose="020B0604030504040204" pitchFamily="34" charset="0"/>
              </a:rPr>
              <a:pPr algn="r"/>
              <a:t>4</a:t>
            </a:fld>
            <a:endParaRPr lang="en-GB" sz="1000">
              <a:latin typeface="Arial Narrow" panose="020B0606020202030204" pitchFamily="34" charset="0"/>
              <a:sym typeface="Verdana" panose="020B060403050404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2D779F-2CE1-AAC4-7D5E-6595974BCC8E}"/>
              </a:ext>
            </a:extLst>
          </p:cNvPr>
          <p:cNvSpPr/>
          <p:nvPr/>
        </p:nvSpPr>
        <p:spPr>
          <a:xfrm>
            <a:off x="125030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C1A4200-E14D-1B64-66F1-A174A23F3004}"/>
              </a:ext>
            </a:extLst>
          </p:cNvPr>
          <p:cNvSpPr/>
          <p:nvPr/>
        </p:nvSpPr>
        <p:spPr>
          <a:xfrm>
            <a:off x="2855168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Insights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A3C5B21-451A-BC42-4504-1B911644C198}"/>
              </a:ext>
            </a:extLst>
          </p:cNvPr>
          <p:cNvSpPr/>
          <p:nvPr/>
        </p:nvSpPr>
        <p:spPr>
          <a:xfrm>
            <a:off x="4460034" y="6270119"/>
            <a:ext cx="1660849" cy="255387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Solution and Impact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AC48C8F-8259-040B-83C7-F3C20953E4E8}"/>
              </a:ext>
            </a:extLst>
          </p:cNvPr>
          <p:cNvSpPr/>
          <p:nvPr/>
        </p:nvSpPr>
        <p:spPr>
          <a:xfrm>
            <a:off x="6064900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Implementation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764431D-4958-E4F2-2160-9FDBADC83530}"/>
              </a:ext>
            </a:extLst>
          </p:cNvPr>
          <p:cNvSpPr/>
          <p:nvPr/>
        </p:nvSpPr>
        <p:spPr>
          <a:xfrm>
            <a:off x="7669766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Risk and Mitigation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6C216CE-895F-3E30-A317-94B6BA497939}"/>
              </a:ext>
            </a:extLst>
          </p:cNvPr>
          <p:cNvSpPr/>
          <p:nvPr/>
        </p:nvSpPr>
        <p:spPr>
          <a:xfrm>
            <a:off x="927463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579143-6B58-E588-FFF4-38979F79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83" y="280190"/>
            <a:ext cx="10586173" cy="748627"/>
          </a:xfrm>
        </p:spPr>
        <p:txBody>
          <a:bodyPr vert="horz"/>
          <a:lstStyle/>
          <a:p>
            <a:r>
              <a:rPr lang="en-GB" sz="1800" b="1" dirty="0">
                <a:solidFill>
                  <a:schemeClr val="tx1"/>
                </a:solidFill>
                <a:latin typeface="Arial Narrow" panose="020B0606020202030204" pitchFamily="34" charset="0"/>
                <a:sym typeface="Verdana" panose="020B0604030504040204" pitchFamily="34" charset="0"/>
              </a:rPr>
              <a:t>DSB</a:t>
            </a:r>
            <a:b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</a:br>
            <a: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  <a:t>Comfortability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5001A-6DC8-31C0-1633-B400A13D58A7}"/>
              </a:ext>
            </a:extLst>
          </p:cNvPr>
          <p:cNvSpPr txBox="1">
            <a:spLocks/>
          </p:cNvSpPr>
          <p:nvPr/>
        </p:nvSpPr>
        <p:spPr bwMode="auto">
          <a:xfrm>
            <a:off x="-2916407" y="3966191"/>
            <a:ext cx="10586173" cy="24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 cap="all" spc="-50" baseline="0">
                <a:solidFill>
                  <a:schemeClr val="tx2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2pPr>
            <a:lvl3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3pPr>
            <a:lvl4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4pPr>
            <a:lvl5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9pPr>
          </a:lstStyle>
          <a:p>
            <a:pPr>
              <a:buFontTx/>
              <a:buNone/>
            </a:pPr>
            <a:r>
              <a:rPr lang="en-GB" sz="1600" spc="0" dirty="0">
                <a:solidFill>
                  <a:schemeClr val="tx1"/>
                </a:solidFill>
                <a:latin typeface="Arial Narrow" panose="020B0606020202030204" pitchFamily="34" charset="0"/>
                <a:sym typeface="Verdana" panose="020B0604030504040204" pitchFamily="34" charset="0"/>
              </a:rPr>
              <a:t>DSB</a:t>
            </a:r>
          </a:p>
        </p:txBody>
      </p:sp>
      <p:pic>
        <p:nvPicPr>
          <p:cNvPr id="23" name="Graphic 22" descr="Teacher with solid fill">
            <a:extLst>
              <a:ext uri="{FF2B5EF4-FFF2-40B4-BE49-F238E27FC236}">
                <a16:creationId xmlns:a16="http://schemas.microsoft.com/office/drawing/2014/main" id="{33D67229-31E9-ACA2-212A-BB94C01D6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2928" y="1143709"/>
            <a:ext cx="427928" cy="4279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1E36F2-29E6-922B-491A-1516D21AB436}"/>
              </a:ext>
            </a:extLst>
          </p:cNvPr>
          <p:cNvSpPr txBox="1"/>
          <p:nvPr/>
        </p:nvSpPr>
        <p:spPr>
          <a:xfrm>
            <a:off x="594712" y="1170194"/>
            <a:ext cx="7207687" cy="5355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a-DK" sz="2400" dirty="0">
                <a:solidFill>
                  <a:srgbClr val="009DF0"/>
                </a:solidFill>
              </a:rPr>
              <a:t>33% </a:t>
            </a:r>
            <a:r>
              <a:rPr lang="da-DK" sz="2400" dirty="0"/>
              <a:t>of all </a:t>
            </a:r>
            <a:r>
              <a:rPr lang="da-DK" sz="2400" dirty="0" err="1"/>
              <a:t>passengers</a:t>
            </a:r>
            <a:r>
              <a:rPr lang="da-DK" sz="2400" dirty="0"/>
              <a:t> </a:t>
            </a:r>
            <a:r>
              <a:rPr lang="da-DK" sz="2400" dirty="0" err="1"/>
              <a:t>are</a:t>
            </a:r>
            <a:r>
              <a:rPr lang="da-DK" sz="2400" dirty="0"/>
              <a:t> ´</a:t>
            </a:r>
            <a:r>
              <a:rPr lang="da-DK" sz="2400" dirty="0" err="1">
                <a:solidFill>
                  <a:srgbClr val="009DF0"/>
                </a:solidFill>
              </a:rPr>
              <a:t>Motivated</a:t>
            </a:r>
            <a:r>
              <a:rPr lang="da-DK" sz="2400" dirty="0">
                <a:solidFill>
                  <a:srgbClr val="009DF0"/>
                </a:solidFill>
              </a:rPr>
              <a:t> light users</a:t>
            </a:r>
            <a:r>
              <a:rPr lang="da-DK" sz="2400" dirty="0"/>
              <a:t>’, but </a:t>
            </a:r>
            <a:r>
              <a:rPr lang="da-DK" sz="2400" dirty="0" err="1"/>
              <a:t>this</a:t>
            </a:r>
            <a:r>
              <a:rPr lang="da-DK" sz="2400" dirty="0"/>
              <a:t> segment </a:t>
            </a:r>
            <a:r>
              <a:rPr lang="da-DK" sz="2400" dirty="0" err="1"/>
              <a:t>amounts</a:t>
            </a:r>
            <a:r>
              <a:rPr lang="da-DK" sz="2400" dirty="0"/>
              <a:t> </a:t>
            </a:r>
            <a:r>
              <a:rPr lang="da-DK" sz="2400" dirty="0" err="1"/>
              <a:t>only</a:t>
            </a:r>
            <a:r>
              <a:rPr lang="da-DK" sz="2400" dirty="0"/>
              <a:t> of </a:t>
            </a:r>
            <a:r>
              <a:rPr lang="da-DK" sz="2400" dirty="0">
                <a:solidFill>
                  <a:srgbClr val="009DF0"/>
                </a:solidFill>
              </a:rPr>
              <a:t>5% </a:t>
            </a:r>
            <a:r>
              <a:rPr lang="da-DK" sz="2400" dirty="0"/>
              <a:t>of the total </a:t>
            </a:r>
            <a:r>
              <a:rPr lang="da-DK" sz="2400" dirty="0" err="1"/>
              <a:t>revenue</a:t>
            </a:r>
            <a:r>
              <a:rPr lang="da-DK" sz="2400" dirty="0"/>
              <a:t>. </a:t>
            </a:r>
          </a:p>
          <a:p>
            <a:endParaRPr lang="da-DK" sz="2400" dirty="0"/>
          </a:p>
          <a:p>
            <a:r>
              <a:rPr lang="da-DK" sz="2000" dirty="0"/>
              <a:t>To </a:t>
            </a:r>
            <a:r>
              <a:rPr lang="da-DK" sz="2000" dirty="0" err="1"/>
              <a:t>increase</a:t>
            </a:r>
            <a:r>
              <a:rPr lang="da-DK" sz="2000" dirty="0"/>
              <a:t> the </a:t>
            </a:r>
            <a:r>
              <a:rPr lang="da-DK" sz="2000" dirty="0" err="1"/>
              <a:t>revenue</a:t>
            </a:r>
            <a:r>
              <a:rPr lang="da-DK" sz="2000" dirty="0"/>
              <a:t> from </a:t>
            </a:r>
            <a:r>
              <a:rPr lang="da-DK" sz="2000" dirty="0" err="1"/>
              <a:t>this</a:t>
            </a:r>
            <a:r>
              <a:rPr lang="da-DK" sz="2000" dirty="0"/>
              <a:t> </a:t>
            </a:r>
            <a:r>
              <a:rPr lang="da-DK" sz="2000" dirty="0" err="1"/>
              <a:t>customer</a:t>
            </a:r>
            <a:r>
              <a:rPr lang="da-DK" sz="2000" dirty="0"/>
              <a:t> segment </a:t>
            </a:r>
            <a:r>
              <a:rPr lang="da-DK" sz="2000" dirty="0" err="1"/>
              <a:t>we</a:t>
            </a:r>
            <a:r>
              <a:rPr lang="da-DK" sz="2000" dirty="0"/>
              <a:t> suggest </a:t>
            </a:r>
            <a:r>
              <a:rPr lang="da-DK" sz="2000" dirty="0" err="1"/>
              <a:t>providing</a:t>
            </a:r>
            <a:r>
              <a:rPr lang="da-DK" sz="2000" dirty="0"/>
              <a:t> new </a:t>
            </a:r>
            <a:r>
              <a:rPr lang="da-DK" sz="2000" dirty="0" err="1"/>
              <a:t>paid</a:t>
            </a:r>
            <a:r>
              <a:rPr lang="da-DK" sz="2000" dirty="0"/>
              <a:t> comfortability options: </a:t>
            </a:r>
          </a:p>
          <a:p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Customizable</a:t>
            </a:r>
            <a:r>
              <a:rPr lang="da-DK" dirty="0"/>
              <a:t> </a:t>
            </a:r>
            <a:r>
              <a:rPr lang="da-DK" dirty="0" err="1"/>
              <a:t>travel</a:t>
            </a:r>
            <a:r>
              <a:rPr lang="da-DK" dirty="0"/>
              <a:t> </a:t>
            </a:r>
            <a:r>
              <a:rPr lang="da-DK" dirty="0" err="1"/>
              <a:t>cards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Be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buy</a:t>
            </a:r>
            <a:r>
              <a:rPr lang="da-DK" dirty="0"/>
              <a:t> </a:t>
            </a:r>
            <a:r>
              <a:rPr lang="da-DK" dirty="0" err="1"/>
              <a:t>coffee</a:t>
            </a:r>
            <a:r>
              <a:rPr lang="da-DK" dirty="0"/>
              <a:t> and </a:t>
            </a:r>
            <a:r>
              <a:rPr lang="da-DK" dirty="0" err="1"/>
              <a:t>and</a:t>
            </a:r>
            <a:r>
              <a:rPr lang="da-DK" dirty="0"/>
              <a:t> snacks on the S-</a:t>
            </a:r>
            <a:r>
              <a:rPr lang="da-DK" dirty="0" err="1"/>
              <a:t>train</a:t>
            </a:r>
            <a:r>
              <a:rPr lang="da-DK" dirty="0"/>
              <a:t> </a:t>
            </a:r>
            <a:r>
              <a:rPr lang="da-DK" dirty="0" err="1"/>
              <a:t>during</a:t>
            </a:r>
            <a:r>
              <a:rPr lang="da-DK" dirty="0"/>
              <a:t> rush hours.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Premium </a:t>
            </a:r>
            <a:r>
              <a:rPr lang="da-DK" dirty="0" err="1"/>
              <a:t>membership</a:t>
            </a:r>
            <a:r>
              <a:rPr lang="da-DK" dirty="0"/>
              <a:t> to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unlimited</a:t>
            </a:r>
            <a:r>
              <a:rPr lang="da-DK" dirty="0"/>
              <a:t> lounge </a:t>
            </a:r>
            <a:r>
              <a:rPr lang="da-DK" dirty="0" err="1"/>
              <a:t>access</a:t>
            </a:r>
            <a:endParaRPr lang="da-DK" dirty="0"/>
          </a:p>
          <a:p>
            <a:endParaRPr lang="da-DK" sz="24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9C3A13E-68E1-1A1A-2009-F54A02827AC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55109" y="1229836"/>
            <a:ext cx="2136891" cy="8903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78BF36-5762-DCCC-C069-2D58ABBC952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62357" y="2134690"/>
            <a:ext cx="2136891" cy="8903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DBE9126-833F-FA50-41FE-9ED10081A97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86092" y="1212578"/>
            <a:ext cx="2136891" cy="89037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090B63B-451D-7860-B556-7273D7823BE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59410" y="2158316"/>
            <a:ext cx="2136891" cy="89037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D64E2D-FB07-A6C0-0921-85B5564AC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1701" y="3288668"/>
            <a:ext cx="3406815" cy="25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64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157E7E3-BDD5-4F64-89C9-4C2A96EBD1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792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157E7E3-BDD5-4F64-89C9-4C2A96EBD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2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Lige forbindelse 5">
            <a:extLst>
              <a:ext uri="{FF2B5EF4-FFF2-40B4-BE49-F238E27FC236}">
                <a16:creationId xmlns:a16="http://schemas.microsoft.com/office/drawing/2014/main" id="{BBFF3354-629E-4546-BE96-2A26ABA2DCAC}"/>
              </a:ext>
            </a:extLst>
          </p:cNvPr>
          <p:cNvCxnSpPr>
            <a:cxnSpLocks/>
          </p:cNvCxnSpPr>
          <p:nvPr/>
        </p:nvCxnSpPr>
        <p:spPr>
          <a:xfrm>
            <a:off x="346010" y="1055724"/>
            <a:ext cx="11853238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Lige forbindelse 5">
            <a:extLst>
              <a:ext uri="{FF2B5EF4-FFF2-40B4-BE49-F238E27FC236}">
                <a16:creationId xmlns:a16="http://schemas.microsoft.com/office/drawing/2014/main" id="{895341B9-60AC-403C-9E87-FFFE5CB6B047}"/>
              </a:ext>
            </a:extLst>
          </p:cNvPr>
          <p:cNvCxnSpPr>
            <a:cxnSpLocks/>
          </p:cNvCxnSpPr>
          <p:nvPr/>
        </p:nvCxnSpPr>
        <p:spPr>
          <a:xfrm>
            <a:off x="337701" y="6083760"/>
            <a:ext cx="11861547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ladsholder til slidenummer 4">
            <a:extLst>
              <a:ext uri="{FF2B5EF4-FFF2-40B4-BE49-F238E27FC236}">
                <a16:creationId xmlns:a16="http://schemas.microsoft.com/office/drawing/2014/main" id="{654647B0-38B1-4C8C-8E1B-837AA611A1B3}"/>
              </a:ext>
            </a:extLst>
          </p:cNvPr>
          <p:cNvSpPr txBox="1">
            <a:spLocks/>
          </p:cNvSpPr>
          <p:nvPr/>
        </p:nvSpPr>
        <p:spPr>
          <a:xfrm>
            <a:off x="11458439" y="6271866"/>
            <a:ext cx="389611" cy="365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marL="252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8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anose="020B0604030504040204" pitchFamily="34" charset="0"/>
              <a:buChar char="•"/>
              <a:defRPr sz="14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1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B7F785-9404-446A-8B74-CB57E2E14FFA}" type="slidenum">
              <a:rPr lang="en-GB" sz="1000" smtClean="0">
                <a:latin typeface="Arial Narrow" panose="020B0606020202030204" pitchFamily="34" charset="0"/>
                <a:sym typeface="Verdana" panose="020B0604030504040204" pitchFamily="34" charset="0"/>
              </a:rPr>
              <a:pPr algn="r"/>
              <a:t>5</a:t>
            </a:fld>
            <a:endParaRPr lang="en-GB" sz="1000">
              <a:latin typeface="Arial Narrow" panose="020B0606020202030204" pitchFamily="34" charset="0"/>
              <a:sym typeface="Verdana" panose="020B060403050404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2D779F-2CE1-AAC4-7D5E-6595974BCC8E}"/>
              </a:ext>
            </a:extLst>
          </p:cNvPr>
          <p:cNvSpPr/>
          <p:nvPr/>
        </p:nvSpPr>
        <p:spPr>
          <a:xfrm>
            <a:off x="125030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C1A4200-E14D-1B64-66F1-A174A23F3004}"/>
              </a:ext>
            </a:extLst>
          </p:cNvPr>
          <p:cNvSpPr/>
          <p:nvPr/>
        </p:nvSpPr>
        <p:spPr>
          <a:xfrm>
            <a:off x="2855168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Insights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A3C5B21-451A-BC42-4504-1B911644C198}"/>
              </a:ext>
            </a:extLst>
          </p:cNvPr>
          <p:cNvSpPr/>
          <p:nvPr/>
        </p:nvSpPr>
        <p:spPr>
          <a:xfrm>
            <a:off x="4460034" y="6270119"/>
            <a:ext cx="1660849" cy="255387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Solution and Impact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AC48C8F-8259-040B-83C7-F3C20953E4E8}"/>
              </a:ext>
            </a:extLst>
          </p:cNvPr>
          <p:cNvSpPr/>
          <p:nvPr/>
        </p:nvSpPr>
        <p:spPr>
          <a:xfrm>
            <a:off x="6064900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Implementation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764431D-4958-E4F2-2160-9FDBADC83530}"/>
              </a:ext>
            </a:extLst>
          </p:cNvPr>
          <p:cNvSpPr/>
          <p:nvPr/>
        </p:nvSpPr>
        <p:spPr>
          <a:xfrm>
            <a:off x="7669766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Risk and Mitigation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6C216CE-895F-3E30-A317-94B6BA497939}"/>
              </a:ext>
            </a:extLst>
          </p:cNvPr>
          <p:cNvSpPr/>
          <p:nvPr/>
        </p:nvSpPr>
        <p:spPr>
          <a:xfrm>
            <a:off x="927463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579143-6B58-E588-FFF4-38979F79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83" y="280190"/>
            <a:ext cx="10586173" cy="748627"/>
          </a:xfrm>
        </p:spPr>
        <p:txBody>
          <a:bodyPr vert="horz"/>
          <a:lstStyle/>
          <a:p>
            <a:b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</a:br>
            <a: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  <a:t>Integration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5001A-6DC8-31C0-1633-B400A13D58A7}"/>
              </a:ext>
            </a:extLst>
          </p:cNvPr>
          <p:cNvSpPr txBox="1">
            <a:spLocks/>
          </p:cNvSpPr>
          <p:nvPr/>
        </p:nvSpPr>
        <p:spPr bwMode="auto">
          <a:xfrm>
            <a:off x="781883" y="389613"/>
            <a:ext cx="10586173" cy="24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 cap="all" spc="-50" baseline="0">
                <a:solidFill>
                  <a:schemeClr val="tx2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2pPr>
            <a:lvl3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3pPr>
            <a:lvl4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4pPr>
            <a:lvl5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9pPr>
          </a:lstStyle>
          <a:p>
            <a:pPr>
              <a:buFontTx/>
              <a:buNone/>
            </a:pPr>
            <a:r>
              <a:rPr lang="en-GB" sz="1600" spc="0" dirty="0">
                <a:solidFill>
                  <a:schemeClr val="tx1"/>
                </a:solidFill>
                <a:latin typeface="Arial Narrow" panose="020B0606020202030204" pitchFamily="34" charset="0"/>
                <a:sym typeface="Verdana" panose="020B0604030504040204" pitchFamily="34" charset="0"/>
              </a:rPr>
              <a:t>DSB</a:t>
            </a:r>
          </a:p>
        </p:txBody>
      </p:sp>
      <p:pic>
        <p:nvPicPr>
          <p:cNvPr id="23" name="Graphic 22" descr="Teacher with solid fill">
            <a:extLst>
              <a:ext uri="{FF2B5EF4-FFF2-40B4-BE49-F238E27FC236}">
                <a16:creationId xmlns:a16="http://schemas.microsoft.com/office/drawing/2014/main" id="{33D67229-31E9-ACA2-212A-BB94C01D6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2928" y="1143709"/>
            <a:ext cx="427928" cy="4279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1E36F2-29E6-922B-491A-1516D21AB436}"/>
              </a:ext>
            </a:extLst>
          </p:cNvPr>
          <p:cNvSpPr txBox="1"/>
          <p:nvPr/>
        </p:nvSpPr>
        <p:spPr>
          <a:xfrm>
            <a:off x="781883" y="1440184"/>
            <a:ext cx="6887883" cy="5463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2400" dirty="0">
                <a:solidFill>
                  <a:srgbClr val="009DF0"/>
                </a:solidFill>
              </a:rPr>
              <a:t>28% </a:t>
            </a:r>
            <a:r>
              <a:rPr lang="da-DK" sz="2400" dirty="0"/>
              <a:t>of all </a:t>
            </a:r>
            <a:r>
              <a:rPr lang="da-DK" sz="2400" dirty="0" err="1"/>
              <a:t>passengers</a:t>
            </a:r>
            <a:r>
              <a:rPr lang="da-DK" sz="2400" dirty="0"/>
              <a:t> </a:t>
            </a:r>
            <a:r>
              <a:rPr lang="da-DK" sz="2400" dirty="0" err="1"/>
              <a:t>are</a:t>
            </a:r>
            <a:r>
              <a:rPr lang="da-DK" sz="2400" dirty="0"/>
              <a:t> ´</a:t>
            </a:r>
            <a:r>
              <a:rPr lang="da-DK" sz="2400" dirty="0" err="1">
                <a:solidFill>
                  <a:srgbClr val="009DF0"/>
                </a:solidFill>
              </a:rPr>
              <a:t>Unmotivated</a:t>
            </a:r>
            <a:r>
              <a:rPr lang="da-DK" sz="2400" dirty="0">
                <a:solidFill>
                  <a:srgbClr val="009DF0"/>
                </a:solidFill>
              </a:rPr>
              <a:t> light users</a:t>
            </a:r>
            <a:r>
              <a:rPr lang="da-DK" sz="2400" dirty="0"/>
              <a:t>’, but </a:t>
            </a:r>
            <a:r>
              <a:rPr lang="da-DK" sz="2400" dirty="0" err="1"/>
              <a:t>this</a:t>
            </a:r>
            <a:r>
              <a:rPr lang="da-DK" sz="2400" dirty="0"/>
              <a:t> segment </a:t>
            </a:r>
            <a:r>
              <a:rPr lang="da-DK" sz="2400" dirty="0" err="1"/>
              <a:t>amounts</a:t>
            </a:r>
            <a:r>
              <a:rPr lang="da-DK" sz="2400" dirty="0"/>
              <a:t> </a:t>
            </a:r>
            <a:r>
              <a:rPr lang="da-DK" sz="2400" dirty="0" err="1"/>
              <a:t>only</a:t>
            </a:r>
            <a:r>
              <a:rPr lang="da-DK" sz="2400" dirty="0"/>
              <a:t> of </a:t>
            </a:r>
            <a:r>
              <a:rPr lang="da-DK" sz="2400" dirty="0">
                <a:solidFill>
                  <a:srgbClr val="009DF0"/>
                </a:solidFill>
              </a:rPr>
              <a:t>8% </a:t>
            </a:r>
            <a:r>
              <a:rPr lang="da-DK" sz="2400" dirty="0"/>
              <a:t>of the total </a:t>
            </a:r>
            <a:r>
              <a:rPr lang="da-DK" sz="2400" dirty="0" err="1"/>
              <a:t>revenue</a:t>
            </a:r>
            <a:r>
              <a:rPr lang="da-DK" sz="2400" dirty="0"/>
              <a:t>. </a:t>
            </a:r>
          </a:p>
          <a:p>
            <a:endParaRPr lang="da-DK" sz="2400" dirty="0"/>
          </a:p>
          <a:p>
            <a:r>
              <a:rPr lang="da-DK" sz="2000" dirty="0"/>
              <a:t>To </a:t>
            </a:r>
            <a:r>
              <a:rPr lang="da-DK" sz="2000" dirty="0" err="1"/>
              <a:t>increase</a:t>
            </a:r>
            <a:r>
              <a:rPr lang="da-DK" sz="2000" dirty="0"/>
              <a:t> the </a:t>
            </a:r>
            <a:r>
              <a:rPr lang="da-DK" sz="2000" dirty="0" err="1"/>
              <a:t>revenue</a:t>
            </a:r>
            <a:r>
              <a:rPr lang="da-DK" sz="2000" dirty="0"/>
              <a:t> from </a:t>
            </a:r>
            <a:r>
              <a:rPr lang="da-DK" sz="2000" dirty="0" err="1"/>
              <a:t>this</a:t>
            </a:r>
            <a:r>
              <a:rPr lang="da-DK" sz="2000" dirty="0"/>
              <a:t> </a:t>
            </a:r>
            <a:r>
              <a:rPr lang="da-DK" sz="2000" dirty="0" err="1"/>
              <a:t>customer</a:t>
            </a:r>
            <a:r>
              <a:rPr lang="da-DK" sz="2000" dirty="0"/>
              <a:t> segment </a:t>
            </a:r>
            <a:r>
              <a:rPr lang="da-DK" sz="2000" dirty="0" err="1"/>
              <a:t>we</a:t>
            </a:r>
            <a:r>
              <a:rPr lang="da-DK" sz="2000" dirty="0"/>
              <a:t> suggest </a:t>
            </a:r>
            <a:r>
              <a:rPr lang="da-DK" sz="2000" dirty="0" err="1"/>
              <a:t>providing</a:t>
            </a:r>
            <a:r>
              <a:rPr lang="da-DK" sz="2000" dirty="0"/>
              <a:t> </a:t>
            </a:r>
            <a:r>
              <a:rPr lang="da-DK" sz="2000" dirty="0" err="1"/>
              <a:t>better</a:t>
            </a:r>
            <a:r>
              <a:rPr lang="da-DK" sz="2000" dirty="0"/>
              <a:t> integration options: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Partnerships</a:t>
            </a:r>
            <a:r>
              <a:rPr lang="da-DK" dirty="0"/>
              <a:t> with car-</a:t>
            </a:r>
            <a:r>
              <a:rPr lang="da-DK" dirty="0" err="1"/>
              <a:t>sharing</a:t>
            </a:r>
            <a:r>
              <a:rPr lang="da-DK" dirty="0"/>
              <a:t> </a:t>
            </a:r>
            <a:r>
              <a:rPr lang="da-DK" dirty="0" err="1"/>
              <a:t>provider</a:t>
            </a:r>
            <a:endParaRPr lang="da-DK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a-DK" dirty="0"/>
              <a:t>More </a:t>
            </a:r>
            <a:r>
              <a:rPr lang="da-DK" dirty="0" err="1"/>
              <a:t>collaboration</a:t>
            </a:r>
            <a:r>
              <a:rPr lang="da-DK" dirty="0"/>
              <a:t> with bus </a:t>
            </a:r>
            <a:r>
              <a:rPr lang="da-DK" dirty="0" err="1"/>
              <a:t>companies</a:t>
            </a:r>
            <a:endParaRPr lang="da-DK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parking</a:t>
            </a:r>
            <a:r>
              <a:rPr lang="da-DK" dirty="0"/>
              <a:t> options/deals at </a:t>
            </a:r>
            <a:r>
              <a:rPr lang="da-DK" dirty="0" err="1"/>
              <a:t>train</a:t>
            </a:r>
            <a:r>
              <a:rPr lang="da-DK" dirty="0"/>
              <a:t> stations</a:t>
            </a:r>
          </a:p>
          <a:p>
            <a:endParaRPr lang="da-DK" sz="24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ADBEF-7538-7052-F6E1-7E5979C34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9617" y="1283085"/>
            <a:ext cx="3683332" cy="920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28702-8F35-42FB-456E-54962D8D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334" y="2756073"/>
            <a:ext cx="1783594" cy="1189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9BAD0-97F7-ABE0-AB19-3ED01C439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9617" y="1999380"/>
            <a:ext cx="3683332" cy="567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C87B6-5054-01ED-FB40-67E5295C4A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2928" y="2727430"/>
            <a:ext cx="2118583" cy="1211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EDB44D-BB44-F27D-ED2E-80980870AC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5692" y="4267387"/>
            <a:ext cx="2825743" cy="16954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5E58F2-347E-7A14-FE49-2D23819BA9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8213" y="4261355"/>
            <a:ext cx="2699546" cy="16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1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157E7E3-BDD5-4F64-89C9-4C2A96EBD1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792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157E7E3-BDD5-4F64-89C9-4C2A96EBD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2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Lige forbindelse 5">
            <a:extLst>
              <a:ext uri="{FF2B5EF4-FFF2-40B4-BE49-F238E27FC236}">
                <a16:creationId xmlns:a16="http://schemas.microsoft.com/office/drawing/2014/main" id="{BBFF3354-629E-4546-BE96-2A26ABA2DCAC}"/>
              </a:ext>
            </a:extLst>
          </p:cNvPr>
          <p:cNvCxnSpPr>
            <a:cxnSpLocks/>
          </p:cNvCxnSpPr>
          <p:nvPr/>
        </p:nvCxnSpPr>
        <p:spPr>
          <a:xfrm>
            <a:off x="346010" y="1055724"/>
            <a:ext cx="11853238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Lige forbindelse 5">
            <a:extLst>
              <a:ext uri="{FF2B5EF4-FFF2-40B4-BE49-F238E27FC236}">
                <a16:creationId xmlns:a16="http://schemas.microsoft.com/office/drawing/2014/main" id="{895341B9-60AC-403C-9E87-FFFE5CB6B047}"/>
              </a:ext>
            </a:extLst>
          </p:cNvPr>
          <p:cNvCxnSpPr>
            <a:cxnSpLocks/>
          </p:cNvCxnSpPr>
          <p:nvPr/>
        </p:nvCxnSpPr>
        <p:spPr>
          <a:xfrm>
            <a:off x="337701" y="6083760"/>
            <a:ext cx="11861547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ladsholder til slidenummer 4">
            <a:extLst>
              <a:ext uri="{FF2B5EF4-FFF2-40B4-BE49-F238E27FC236}">
                <a16:creationId xmlns:a16="http://schemas.microsoft.com/office/drawing/2014/main" id="{654647B0-38B1-4C8C-8E1B-837AA611A1B3}"/>
              </a:ext>
            </a:extLst>
          </p:cNvPr>
          <p:cNvSpPr txBox="1">
            <a:spLocks/>
          </p:cNvSpPr>
          <p:nvPr/>
        </p:nvSpPr>
        <p:spPr>
          <a:xfrm>
            <a:off x="11458439" y="6271866"/>
            <a:ext cx="389611" cy="365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marL="252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8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anose="020B0604030504040204" pitchFamily="34" charset="0"/>
              <a:buChar char="•"/>
              <a:defRPr sz="14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1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B7F785-9404-446A-8B74-CB57E2E14FFA}" type="slidenum">
              <a:rPr lang="en-GB" sz="1000" smtClean="0">
                <a:latin typeface="Arial Narrow" panose="020B0606020202030204" pitchFamily="34" charset="0"/>
                <a:sym typeface="Verdana" panose="020B0604030504040204" pitchFamily="34" charset="0"/>
              </a:rPr>
              <a:pPr algn="r"/>
              <a:t>6</a:t>
            </a:fld>
            <a:endParaRPr lang="en-GB" sz="1000">
              <a:latin typeface="Arial Narrow" panose="020B0606020202030204" pitchFamily="34" charset="0"/>
              <a:sym typeface="Verdana" panose="020B060403050404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2D779F-2CE1-AAC4-7D5E-6595974BCC8E}"/>
              </a:ext>
            </a:extLst>
          </p:cNvPr>
          <p:cNvSpPr/>
          <p:nvPr/>
        </p:nvSpPr>
        <p:spPr>
          <a:xfrm>
            <a:off x="125030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C1A4200-E14D-1B64-66F1-A174A23F3004}"/>
              </a:ext>
            </a:extLst>
          </p:cNvPr>
          <p:cNvSpPr/>
          <p:nvPr/>
        </p:nvSpPr>
        <p:spPr>
          <a:xfrm>
            <a:off x="2855168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Insights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A3C5B21-451A-BC42-4504-1B911644C198}"/>
              </a:ext>
            </a:extLst>
          </p:cNvPr>
          <p:cNvSpPr/>
          <p:nvPr/>
        </p:nvSpPr>
        <p:spPr>
          <a:xfrm>
            <a:off x="4460034" y="6270119"/>
            <a:ext cx="1660849" cy="255387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Solution and Impact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AC48C8F-8259-040B-83C7-F3C20953E4E8}"/>
              </a:ext>
            </a:extLst>
          </p:cNvPr>
          <p:cNvSpPr/>
          <p:nvPr/>
        </p:nvSpPr>
        <p:spPr>
          <a:xfrm>
            <a:off x="6064900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Implementation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764431D-4958-E4F2-2160-9FDBADC83530}"/>
              </a:ext>
            </a:extLst>
          </p:cNvPr>
          <p:cNvSpPr/>
          <p:nvPr/>
        </p:nvSpPr>
        <p:spPr>
          <a:xfrm>
            <a:off x="7669766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Risk and Mitigation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6C216CE-895F-3E30-A317-94B6BA497939}"/>
              </a:ext>
            </a:extLst>
          </p:cNvPr>
          <p:cNvSpPr/>
          <p:nvPr/>
        </p:nvSpPr>
        <p:spPr>
          <a:xfrm>
            <a:off x="927463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579143-6B58-E588-FFF4-38979F79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83" y="280190"/>
            <a:ext cx="10586173" cy="748627"/>
          </a:xfrm>
        </p:spPr>
        <p:txBody>
          <a:bodyPr vert="horz"/>
          <a:lstStyle/>
          <a:p>
            <a:b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</a:br>
            <a: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  <a:t>Reputation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5001A-6DC8-31C0-1633-B400A13D58A7}"/>
              </a:ext>
            </a:extLst>
          </p:cNvPr>
          <p:cNvSpPr txBox="1">
            <a:spLocks/>
          </p:cNvSpPr>
          <p:nvPr/>
        </p:nvSpPr>
        <p:spPr bwMode="auto">
          <a:xfrm>
            <a:off x="781883" y="389613"/>
            <a:ext cx="10586173" cy="24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 cap="all" spc="-50" baseline="0">
                <a:solidFill>
                  <a:schemeClr val="tx2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2pPr>
            <a:lvl3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3pPr>
            <a:lvl4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4pPr>
            <a:lvl5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9pPr>
          </a:lstStyle>
          <a:p>
            <a:pPr>
              <a:buFontTx/>
              <a:buNone/>
            </a:pPr>
            <a:r>
              <a:rPr lang="en-GB" sz="1600" spc="0" dirty="0">
                <a:solidFill>
                  <a:schemeClr val="tx1"/>
                </a:solidFill>
                <a:latin typeface="Arial Narrow" panose="020B0606020202030204" pitchFamily="34" charset="0"/>
                <a:sym typeface="Verdana" panose="020B0604030504040204" pitchFamily="34" charset="0"/>
              </a:rPr>
              <a:t>DSB</a:t>
            </a:r>
          </a:p>
        </p:txBody>
      </p:sp>
      <p:pic>
        <p:nvPicPr>
          <p:cNvPr id="23" name="Graphic 22" descr="Teacher with solid fill">
            <a:extLst>
              <a:ext uri="{FF2B5EF4-FFF2-40B4-BE49-F238E27FC236}">
                <a16:creationId xmlns:a16="http://schemas.microsoft.com/office/drawing/2014/main" id="{33D67229-31E9-ACA2-212A-BB94C01D6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2928" y="1143709"/>
            <a:ext cx="427928" cy="4279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1E36F2-29E6-922B-491A-1516D21AB436}"/>
              </a:ext>
            </a:extLst>
          </p:cNvPr>
          <p:cNvSpPr txBox="1"/>
          <p:nvPr/>
        </p:nvSpPr>
        <p:spPr>
          <a:xfrm>
            <a:off x="781883" y="1440184"/>
            <a:ext cx="7520227" cy="51321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2400" dirty="0">
                <a:solidFill>
                  <a:srgbClr val="009DF0"/>
                </a:solidFill>
              </a:rPr>
              <a:t>41 % </a:t>
            </a:r>
            <a:r>
              <a:rPr lang="da-DK" sz="2400" dirty="0"/>
              <a:t>of the Danish population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>
                <a:solidFill>
                  <a:srgbClr val="009DF0"/>
                </a:solidFill>
              </a:rPr>
              <a:t>‘non users’</a:t>
            </a:r>
            <a:r>
              <a:rPr lang="da-DK" sz="2400" dirty="0"/>
              <a:t>, </a:t>
            </a:r>
            <a:r>
              <a:rPr lang="da-DK" sz="2400" dirty="0" err="1"/>
              <a:t>who</a:t>
            </a:r>
            <a:r>
              <a:rPr lang="da-DK" sz="2400" dirty="0"/>
              <a:t> do not </a:t>
            </a:r>
            <a:r>
              <a:rPr lang="da-DK" sz="2400" dirty="0" err="1"/>
              <a:t>take</a:t>
            </a:r>
            <a:r>
              <a:rPr lang="da-DK" sz="2400" dirty="0"/>
              <a:t> DSB transport at all</a:t>
            </a:r>
          </a:p>
          <a:p>
            <a:endParaRPr lang="da-DK" sz="2000" dirty="0">
              <a:solidFill>
                <a:srgbClr val="009DF0"/>
              </a:solidFill>
            </a:endParaRPr>
          </a:p>
          <a:p>
            <a:r>
              <a:rPr lang="da-DK" sz="2000" dirty="0"/>
              <a:t>To </a:t>
            </a:r>
            <a:r>
              <a:rPr lang="da-DK" sz="2000" dirty="0" err="1"/>
              <a:t>draw</a:t>
            </a:r>
            <a:r>
              <a:rPr lang="da-DK" sz="2000" dirty="0"/>
              <a:t> more </a:t>
            </a:r>
            <a:r>
              <a:rPr lang="da-DK" sz="2000" dirty="0" err="1"/>
              <a:t>people</a:t>
            </a:r>
            <a:r>
              <a:rPr lang="da-DK" sz="2000" dirty="0"/>
              <a:t> in from </a:t>
            </a:r>
            <a:r>
              <a:rPr lang="da-DK" sz="2000" dirty="0" err="1"/>
              <a:t>this</a:t>
            </a:r>
            <a:r>
              <a:rPr lang="da-DK" sz="2000" dirty="0"/>
              <a:t> </a:t>
            </a:r>
            <a:r>
              <a:rPr lang="da-DK" sz="2000" dirty="0" err="1"/>
              <a:t>customer</a:t>
            </a:r>
            <a:r>
              <a:rPr lang="da-DK" sz="2000" dirty="0"/>
              <a:t> segment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need</a:t>
            </a:r>
            <a:r>
              <a:rPr lang="da-DK" sz="2000" dirty="0"/>
              <a:t> to </a:t>
            </a:r>
            <a:r>
              <a:rPr lang="da-DK" sz="2000" dirty="0" err="1"/>
              <a:t>improve</a:t>
            </a:r>
            <a:r>
              <a:rPr lang="da-DK" sz="2000" dirty="0"/>
              <a:t> the </a:t>
            </a:r>
            <a:r>
              <a:rPr lang="da-DK" sz="2000" dirty="0">
                <a:solidFill>
                  <a:srgbClr val="009DF0"/>
                </a:solidFill>
              </a:rPr>
              <a:t>reputation</a:t>
            </a:r>
            <a:r>
              <a:rPr lang="da-DK" sz="2000" dirty="0"/>
              <a:t> of DSB: </a:t>
            </a:r>
          </a:p>
          <a:p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Campaigns</a:t>
            </a:r>
            <a:r>
              <a:rPr lang="da-DK" dirty="0"/>
              <a:t> with </a:t>
            </a:r>
            <a:r>
              <a:rPr lang="da-DK" dirty="0" err="1"/>
              <a:t>focus</a:t>
            </a:r>
            <a:r>
              <a:rPr lang="da-DK" dirty="0"/>
              <a:t> on: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a-DK" sz="1500" dirty="0" err="1"/>
              <a:t>SDGs</a:t>
            </a:r>
            <a:endParaRPr lang="da-DK" sz="15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a-DK" sz="1500" dirty="0"/>
              <a:t>Data </a:t>
            </a:r>
            <a:r>
              <a:rPr lang="da-DK" sz="1500" dirty="0" err="1"/>
              <a:t>comparing</a:t>
            </a:r>
            <a:r>
              <a:rPr lang="da-DK" sz="1500" dirty="0"/>
              <a:t> public transport in Denmark with </a:t>
            </a:r>
            <a:r>
              <a:rPr lang="da-DK" sz="1500" dirty="0" err="1"/>
              <a:t>other</a:t>
            </a:r>
            <a:r>
              <a:rPr lang="da-DK" sz="1500" dirty="0"/>
              <a:t> EU </a:t>
            </a:r>
            <a:r>
              <a:rPr lang="da-DK" sz="1500" dirty="0" err="1"/>
              <a:t>countries</a:t>
            </a:r>
            <a:endParaRPr lang="da-DK" sz="15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a-DK" sz="1500" dirty="0"/>
              <a:t>Focus on money-back </a:t>
            </a:r>
            <a:r>
              <a:rPr lang="da-DK" sz="1500" dirty="0" err="1"/>
              <a:t>guarantee</a:t>
            </a:r>
            <a:r>
              <a:rPr lang="da-DK" sz="1500" dirty="0"/>
              <a:t> for </a:t>
            </a:r>
            <a:r>
              <a:rPr lang="da-DK" sz="1500" dirty="0" err="1"/>
              <a:t>being</a:t>
            </a:r>
            <a:r>
              <a:rPr lang="da-DK" sz="1500" dirty="0"/>
              <a:t> </a:t>
            </a:r>
            <a:r>
              <a:rPr lang="da-DK" sz="1500" dirty="0" err="1"/>
              <a:t>late</a:t>
            </a:r>
            <a:endParaRPr lang="da-DK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Targeted</a:t>
            </a:r>
            <a:r>
              <a:rPr lang="da-DK" dirty="0"/>
              <a:t> user </a:t>
            </a:r>
            <a:r>
              <a:rPr lang="da-DK" dirty="0" err="1"/>
              <a:t>surveys</a:t>
            </a:r>
            <a:r>
              <a:rPr lang="da-DK" dirty="0"/>
              <a:t> </a:t>
            </a:r>
          </a:p>
          <a:p>
            <a:endParaRPr lang="da-DK" sz="24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A1590-0DED-6BCB-3638-4C252EBEB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6292" y="1324920"/>
            <a:ext cx="3242708" cy="2597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6BFA6-03A5-B723-3E1C-4F97EAE641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0043" y="4484397"/>
            <a:ext cx="4291957" cy="15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8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157E7E3-BDD5-4F64-89C9-4C2A96EBD1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4815917"/>
              </p:ext>
            </p:extLst>
          </p:nvPr>
        </p:nvGraphicFramePr>
        <p:xfrm>
          <a:off x="3792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157E7E3-BDD5-4F64-89C9-4C2A96EBD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2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43C08BC9-0032-658B-32A3-49682B2773C6}"/>
              </a:ext>
            </a:extLst>
          </p:cNvPr>
          <p:cNvSpPr/>
          <p:nvPr/>
        </p:nvSpPr>
        <p:spPr>
          <a:xfrm>
            <a:off x="9132888" y="4089699"/>
            <a:ext cx="2353155" cy="1946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Interventions</a:t>
            </a:r>
          </a:p>
        </p:txBody>
      </p:sp>
      <p:cxnSp>
        <p:nvCxnSpPr>
          <p:cNvPr id="71" name="Lige forbindelse 5">
            <a:extLst>
              <a:ext uri="{FF2B5EF4-FFF2-40B4-BE49-F238E27FC236}">
                <a16:creationId xmlns:a16="http://schemas.microsoft.com/office/drawing/2014/main" id="{BBFF3354-629E-4546-BE96-2A26ABA2DCAC}"/>
              </a:ext>
            </a:extLst>
          </p:cNvPr>
          <p:cNvCxnSpPr/>
          <p:nvPr/>
        </p:nvCxnSpPr>
        <p:spPr>
          <a:xfrm>
            <a:off x="346010" y="1147348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Lige forbindelse 5">
            <a:extLst>
              <a:ext uri="{FF2B5EF4-FFF2-40B4-BE49-F238E27FC236}">
                <a16:creationId xmlns:a16="http://schemas.microsoft.com/office/drawing/2014/main" id="{895341B9-60AC-403C-9E87-FFFE5CB6B047}"/>
              </a:ext>
            </a:extLst>
          </p:cNvPr>
          <p:cNvCxnSpPr/>
          <p:nvPr/>
        </p:nvCxnSpPr>
        <p:spPr>
          <a:xfrm>
            <a:off x="337701" y="6083760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ladsholder til slidenummer 4">
            <a:extLst>
              <a:ext uri="{FF2B5EF4-FFF2-40B4-BE49-F238E27FC236}">
                <a16:creationId xmlns:a16="http://schemas.microsoft.com/office/drawing/2014/main" id="{654647B0-38B1-4C8C-8E1B-837AA611A1B3}"/>
              </a:ext>
            </a:extLst>
          </p:cNvPr>
          <p:cNvSpPr txBox="1">
            <a:spLocks/>
          </p:cNvSpPr>
          <p:nvPr/>
        </p:nvSpPr>
        <p:spPr>
          <a:xfrm>
            <a:off x="11458439" y="6271866"/>
            <a:ext cx="389611" cy="365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marL="252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8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anose="020B0604030504040204" pitchFamily="34" charset="0"/>
              <a:buChar char="•"/>
              <a:defRPr sz="14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1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B7F785-9404-446A-8B74-CB57E2E14FFA}" type="slidenum">
              <a:rPr lang="en-GB" sz="1000" smtClean="0">
                <a:latin typeface="Arial Narrow" panose="020B0606020202030204" pitchFamily="34" charset="0"/>
                <a:sym typeface="Verdana" panose="020B0604030504040204" pitchFamily="34" charset="0"/>
              </a:rPr>
              <a:pPr algn="r"/>
              <a:t>7</a:t>
            </a:fld>
            <a:endParaRPr lang="en-GB" sz="1000">
              <a:latin typeface="Arial Narrow" panose="020B0606020202030204" pitchFamily="34" charset="0"/>
              <a:sym typeface="Verdana" panose="020B060403050404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2D779F-2CE1-AAC4-7D5E-6595974BCC8E}"/>
              </a:ext>
            </a:extLst>
          </p:cNvPr>
          <p:cNvSpPr/>
          <p:nvPr/>
        </p:nvSpPr>
        <p:spPr>
          <a:xfrm>
            <a:off x="125030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C1A4200-E14D-1B64-66F1-A174A23F3004}"/>
              </a:ext>
            </a:extLst>
          </p:cNvPr>
          <p:cNvSpPr/>
          <p:nvPr/>
        </p:nvSpPr>
        <p:spPr>
          <a:xfrm>
            <a:off x="2855168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Insights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A3C5B21-451A-BC42-4504-1B911644C198}"/>
              </a:ext>
            </a:extLst>
          </p:cNvPr>
          <p:cNvSpPr/>
          <p:nvPr/>
        </p:nvSpPr>
        <p:spPr>
          <a:xfrm>
            <a:off x="4460034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Solution and Impact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AC48C8F-8259-040B-83C7-F3C20953E4E8}"/>
              </a:ext>
            </a:extLst>
          </p:cNvPr>
          <p:cNvSpPr/>
          <p:nvPr/>
        </p:nvSpPr>
        <p:spPr>
          <a:xfrm>
            <a:off x="6064900" y="6270119"/>
            <a:ext cx="1660849" cy="255387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Implementation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764431D-4958-E4F2-2160-9FDBADC83530}"/>
              </a:ext>
            </a:extLst>
          </p:cNvPr>
          <p:cNvSpPr/>
          <p:nvPr/>
        </p:nvSpPr>
        <p:spPr>
          <a:xfrm>
            <a:off x="7669766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Risk and Mitigation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6C216CE-895F-3E30-A317-94B6BA497939}"/>
              </a:ext>
            </a:extLst>
          </p:cNvPr>
          <p:cNvSpPr/>
          <p:nvPr/>
        </p:nvSpPr>
        <p:spPr>
          <a:xfrm>
            <a:off x="927463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Summary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4C7FA07-4DA2-95A3-16F4-652F1D0EC1F6}"/>
              </a:ext>
            </a:extLst>
          </p:cNvPr>
          <p:cNvGrpSpPr/>
          <p:nvPr/>
        </p:nvGrpSpPr>
        <p:grpSpPr>
          <a:xfrm>
            <a:off x="3961288" y="1625395"/>
            <a:ext cx="2385502" cy="259217"/>
            <a:chOff x="3464234" y="1722142"/>
            <a:chExt cx="2385502" cy="259217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6B3E4F7-26AF-68FE-A3FD-E66CF541712B}"/>
                </a:ext>
              </a:extLst>
            </p:cNvPr>
            <p:cNvSpPr/>
            <p:nvPr/>
          </p:nvSpPr>
          <p:spPr>
            <a:xfrm>
              <a:off x="3464234" y="1894589"/>
              <a:ext cx="2385502" cy="867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GB" sz="1000" err="1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14BC516-755E-7419-2F0E-FE2BB90067FB}"/>
                </a:ext>
              </a:extLst>
            </p:cNvPr>
            <p:cNvSpPr/>
            <p:nvPr/>
          </p:nvSpPr>
          <p:spPr>
            <a:xfrm>
              <a:off x="3464234" y="1722142"/>
              <a:ext cx="2385502" cy="166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b"/>
            <a:lstStyle/>
            <a:p>
              <a:pPr algn="ctr"/>
              <a:r>
                <a:rPr lang="en-GB" sz="1000" b="1" dirty="0">
                  <a:solidFill>
                    <a:schemeClr val="tx1"/>
                  </a:solidFill>
                </a:rPr>
                <a:t>2024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CEEE86C-D0A1-E699-FB56-81168DF45823}"/>
              </a:ext>
            </a:extLst>
          </p:cNvPr>
          <p:cNvGrpSpPr/>
          <p:nvPr/>
        </p:nvGrpSpPr>
        <p:grpSpPr>
          <a:xfrm>
            <a:off x="6511643" y="1629256"/>
            <a:ext cx="2396441" cy="255356"/>
            <a:chOff x="5923362" y="1982837"/>
            <a:chExt cx="2396441" cy="255356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7106DE99-A7F8-60CE-4C8D-AE2C9951FBB7}"/>
                </a:ext>
              </a:extLst>
            </p:cNvPr>
            <p:cNvSpPr/>
            <p:nvPr/>
          </p:nvSpPr>
          <p:spPr>
            <a:xfrm>
              <a:off x="5934301" y="2151423"/>
              <a:ext cx="2385502" cy="867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GB" sz="1000" err="1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C9CC9F-491C-8164-EF67-48DE5C9C199B}"/>
                </a:ext>
              </a:extLst>
            </p:cNvPr>
            <p:cNvSpPr/>
            <p:nvPr/>
          </p:nvSpPr>
          <p:spPr>
            <a:xfrm>
              <a:off x="5923362" y="1982837"/>
              <a:ext cx="2385502" cy="166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b"/>
            <a:lstStyle/>
            <a:p>
              <a:pPr algn="ctr"/>
              <a:r>
                <a:rPr lang="en-GB" sz="1000" b="1" dirty="0">
                  <a:solidFill>
                    <a:schemeClr val="tx1"/>
                  </a:solidFill>
                </a:rPr>
                <a:t>2025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8540496-63BE-BE89-C238-E328A1B253E3}"/>
              </a:ext>
            </a:extLst>
          </p:cNvPr>
          <p:cNvGrpSpPr/>
          <p:nvPr/>
        </p:nvGrpSpPr>
        <p:grpSpPr>
          <a:xfrm>
            <a:off x="9072937" y="1630443"/>
            <a:ext cx="2385502" cy="254169"/>
            <a:chOff x="8404368" y="2238258"/>
            <a:chExt cx="2385502" cy="254169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51174B92-0869-BC6D-3667-8A0130B88B54}"/>
                </a:ext>
              </a:extLst>
            </p:cNvPr>
            <p:cNvSpPr/>
            <p:nvPr/>
          </p:nvSpPr>
          <p:spPr>
            <a:xfrm>
              <a:off x="8404368" y="2405657"/>
              <a:ext cx="2385502" cy="867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GB" sz="1000" err="1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B058477-1393-D3B9-2836-9EC9BCA0975E}"/>
                </a:ext>
              </a:extLst>
            </p:cNvPr>
            <p:cNvSpPr/>
            <p:nvPr/>
          </p:nvSpPr>
          <p:spPr>
            <a:xfrm>
              <a:off x="8404368" y="2238258"/>
              <a:ext cx="2385502" cy="166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b"/>
            <a:lstStyle/>
            <a:p>
              <a:pPr algn="ctr"/>
              <a:r>
                <a:rPr lang="en-GB" sz="1000" b="1" dirty="0">
                  <a:solidFill>
                    <a:schemeClr val="tx1"/>
                  </a:solidFill>
                </a:rPr>
                <a:t>2026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4D4071C-1EBC-E2D0-BBEA-6744F160B441}"/>
              </a:ext>
            </a:extLst>
          </p:cNvPr>
          <p:cNvCxnSpPr>
            <a:cxnSpLocks/>
          </p:cNvCxnSpPr>
          <p:nvPr/>
        </p:nvCxnSpPr>
        <p:spPr>
          <a:xfrm>
            <a:off x="3858040" y="1656043"/>
            <a:ext cx="0" cy="396216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00D5B24-1513-FE7B-1D0C-E7D50C7EAE0F}"/>
              </a:ext>
            </a:extLst>
          </p:cNvPr>
          <p:cNvCxnSpPr>
            <a:cxnSpLocks/>
          </p:cNvCxnSpPr>
          <p:nvPr/>
        </p:nvCxnSpPr>
        <p:spPr>
          <a:xfrm>
            <a:off x="6424588" y="1656043"/>
            <a:ext cx="0" cy="396216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2E369EA-993B-A1A5-42BB-C07DA6883F78}"/>
              </a:ext>
            </a:extLst>
          </p:cNvPr>
          <p:cNvCxnSpPr>
            <a:cxnSpLocks/>
          </p:cNvCxnSpPr>
          <p:nvPr/>
        </p:nvCxnSpPr>
        <p:spPr>
          <a:xfrm>
            <a:off x="8991137" y="1656043"/>
            <a:ext cx="0" cy="396216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CA238A4-92C6-2123-8EA0-DF59BD388364}"/>
              </a:ext>
            </a:extLst>
          </p:cNvPr>
          <p:cNvCxnSpPr>
            <a:cxnSpLocks/>
          </p:cNvCxnSpPr>
          <p:nvPr/>
        </p:nvCxnSpPr>
        <p:spPr>
          <a:xfrm>
            <a:off x="11557686" y="1656043"/>
            <a:ext cx="0" cy="396216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2E18D5B-FF6C-5B25-4189-9F6F3FE8D70B}"/>
              </a:ext>
            </a:extLst>
          </p:cNvPr>
          <p:cNvCxnSpPr>
            <a:cxnSpLocks/>
          </p:cNvCxnSpPr>
          <p:nvPr/>
        </p:nvCxnSpPr>
        <p:spPr>
          <a:xfrm>
            <a:off x="639582" y="2189373"/>
            <a:ext cx="11096364" cy="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FC448B-F72E-D533-33AA-18B1E9A68C1A}"/>
              </a:ext>
            </a:extLst>
          </p:cNvPr>
          <p:cNvCxnSpPr/>
          <p:nvPr/>
        </p:nvCxnSpPr>
        <p:spPr>
          <a:xfrm>
            <a:off x="572701" y="4006680"/>
            <a:ext cx="1109636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CFE589-01F0-CEE8-153B-B818DCAC3172}"/>
              </a:ext>
            </a:extLst>
          </p:cNvPr>
          <p:cNvSpPr txBox="1"/>
          <p:nvPr/>
        </p:nvSpPr>
        <p:spPr>
          <a:xfrm>
            <a:off x="664400" y="1703371"/>
            <a:ext cx="19508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1" dirty="0">
                <a:solidFill>
                  <a:schemeClr val="bg2"/>
                </a:solidFill>
              </a:rPr>
              <a:t>Action Tracks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EA8B1-D3E7-01E7-4D14-6459AECED25F}"/>
              </a:ext>
            </a:extLst>
          </p:cNvPr>
          <p:cNvSpPr txBox="1"/>
          <p:nvPr/>
        </p:nvSpPr>
        <p:spPr>
          <a:xfrm>
            <a:off x="664400" y="2313817"/>
            <a:ext cx="218851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</a:rPr>
              <a:t>Explorative Track</a:t>
            </a:r>
          </a:p>
          <a:p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90D9F-81EF-2275-5E94-C7452C56DCD6}"/>
              </a:ext>
            </a:extLst>
          </p:cNvPr>
          <p:cNvSpPr txBox="1"/>
          <p:nvPr/>
        </p:nvSpPr>
        <p:spPr>
          <a:xfrm>
            <a:off x="698985" y="4193039"/>
            <a:ext cx="21885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/>
              <a:t>Intervention Track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61D5D-9040-F60D-6056-09DA681C6AE0}"/>
              </a:ext>
            </a:extLst>
          </p:cNvPr>
          <p:cNvSpPr txBox="1"/>
          <p:nvPr/>
        </p:nvSpPr>
        <p:spPr>
          <a:xfrm>
            <a:off x="781883" y="4542458"/>
            <a:ext cx="2777719" cy="10430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sz="20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2A8D5-EA1E-E35C-2754-EF83511E1585}"/>
              </a:ext>
            </a:extLst>
          </p:cNvPr>
          <p:cNvSpPr txBox="1"/>
          <p:nvPr/>
        </p:nvSpPr>
        <p:spPr>
          <a:xfrm>
            <a:off x="656862" y="2736550"/>
            <a:ext cx="307615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GB" altLang="en-US" sz="1300" b="1" dirty="0">
                <a:effectLst/>
                <a:latin typeface="Arial Narrow" panose="020B0606020202030204" pitchFamily="34" charset="0"/>
              </a:rPr>
              <a:t>Targeted Surveying &amp; Research Programme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rial Narrow" panose="020B0606020202030204" pitchFamily="34" charset="0"/>
              </a:rPr>
              <a:t>Motivated light-user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rial Narrow" panose="020B0606020202030204" pitchFamily="34" charset="0"/>
              </a:rPr>
              <a:t>Unmotivated light-users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rial Narrow" panose="020B0606020202030204" pitchFamily="34" charset="0"/>
              </a:rPr>
              <a:t>Motivated non-users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8CECAF3-8699-A62F-D978-7852751CB041}"/>
              </a:ext>
            </a:extLst>
          </p:cNvPr>
          <p:cNvSpPr/>
          <p:nvPr/>
        </p:nvSpPr>
        <p:spPr>
          <a:xfrm>
            <a:off x="3854778" y="2378868"/>
            <a:ext cx="2569808" cy="45548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050" b="1" dirty="0"/>
              <a:t>Setting up continuous evaluation system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30F903F1-7AD3-6A80-79F5-A805BCD545E8}"/>
              </a:ext>
            </a:extLst>
          </p:cNvPr>
          <p:cNvSpPr/>
          <p:nvPr/>
        </p:nvSpPr>
        <p:spPr>
          <a:xfrm>
            <a:off x="3854777" y="2917554"/>
            <a:ext cx="1564681" cy="45548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050" b="1" dirty="0"/>
              <a:t>Targeted Survey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486E2ACA-79C1-E185-8C74-38554E702336}"/>
              </a:ext>
            </a:extLst>
          </p:cNvPr>
          <p:cNvSpPr/>
          <p:nvPr/>
        </p:nvSpPr>
        <p:spPr>
          <a:xfrm>
            <a:off x="6299565" y="2377498"/>
            <a:ext cx="5146739" cy="44810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3AF84BB8-2CEE-D400-A49C-1444F8A0126B}"/>
              </a:ext>
            </a:extLst>
          </p:cNvPr>
          <p:cNvSpPr/>
          <p:nvPr/>
        </p:nvSpPr>
        <p:spPr>
          <a:xfrm>
            <a:off x="3798448" y="4075248"/>
            <a:ext cx="1492007" cy="455489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900" b="1" dirty="0"/>
              <a:t>Development of Info-Campaign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11AB8-18BC-3B40-2AA7-0B2DF0B8C6E4}"/>
              </a:ext>
            </a:extLst>
          </p:cNvPr>
          <p:cNvSpPr/>
          <p:nvPr/>
        </p:nvSpPr>
        <p:spPr>
          <a:xfrm>
            <a:off x="3796889" y="4587915"/>
            <a:ext cx="1464395" cy="4472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dirty="0"/>
              <a:t>Motivated light-users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4A3D6C-7331-C93D-04BC-E584842DA068}"/>
              </a:ext>
            </a:extLst>
          </p:cNvPr>
          <p:cNvSpPr/>
          <p:nvPr/>
        </p:nvSpPr>
        <p:spPr>
          <a:xfrm>
            <a:off x="3790212" y="5085917"/>
            <a:ext cx="1464395" cy="4472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dirty="0"/>
              <a:t>Unmotivated light-users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6C8B0A-FE99-30CC-517A-CA82C6FC7A3F}"/>
              </a:ext>
            </a:extLst>
          </p:cNvPr>
          <p:cNvSpPr/>
          <p:nvPr/>
        </p:nvSpPr>
        <p:spPr>
          <a:xfrm>
            <a:off x="3798172" y="5569660"/>
            <a:ext cx="1464395" cy="4472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dirty="0"/>
              <a:t>Motivated non-users</a:t>
            </a:r>
          </a:p>
        </p:txBody>
      </p:sp>
      <p:sp>
        <p:nvSpPr>
          <p:cNvPr id="64" name="Arrow: Chevron 63">
            <a:extLst>
              <a:ext uri="{FF2B5EF4-FFF2-40B4-BE49-F238E27FC236}">
                <a16:creationId xmlns:a16="http://schemas.microsoft.com/office/drawing/2014/main" id="{808FB991-C228-09A1-251A-101E73975EE4}"/>
              </a:ext>
            </a:extLst>
          </p:cNvPr>
          <p:cNvSpPr/>
          <p:nvPr/>
        </p:nvSpPr>
        <p:spPr>
          <a:xfrm>
            <a:off x="5144100" y="4070264"/>
            <a:ext cx="1401801" cy="448101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</a:rPr>
              <a:t>Launch</a:t>
            </a: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5C134197-F679-30A8-B94D-DA61A7E10683}"/>
              </a:ext>
            </a:extLst>
          </p:cNvPr>
          <p:cNvSpPr/>
          <p:nvPr/>
        </p:nvSpPr>
        <p:spPr>
          <a:xfrm>
            <a:off x="6424586" y="4070539"/>
            <a:ext cx="1401801" cy="44810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</a:rPr>
              <a:t>Evaluate &amp; Redesign</a:t>
            </a:r>
          </a:p>
        </p:txBody>
      </p:sp>
      <p:sp>
        <p:nvSpPr>
          <p:cNvPr id="67" name="Arrow: Chevron 66">
            <a:extLst>
              <a:ext uri="{FF2B5EF4-FFF2-40B4-BE49-F238E27FC236}">
                <a16:creationId xmlns:a16="http://schemas.microsoft.com/office/drawing/2014/main" id="{5A95B427-A972-2A30-F471-A77460448D1D}"/>
              </a:ext>
            </a:extLst>
          </p:cNvPr>
          <p:cNvSpPr/>
          <p:nvPr/>
        </p:nvSpPr>
        <p:spPr>
          <a:xfrm>
            <a:off x="7680031" y="4071761"/>
            <a:ext cx="1401801" cy="448101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</a:rPr>
              <a:t>Launch</a:t>
            </a:r>
          </a:p>
        </p:txBody>
      </p:sp>
      <p:sp>
        <p:nvSpPr>
          <p:cNvPr id="68" name="Arrow: Chevron 67">
            <a:extLst>
              <a:ext uri="{FF2B5EF4-FFF2-40B4-BE49-F238E27FC236}">
                <a16:creationId xmlns:a16="http://schemas.microsoft.com/office/drawing/2014/main" id="{72E87D08-FAE8-92A3-E60A-1D83D93A00D7}"/>
              </a:ext>
            </a:extLst>
          </p:cNvPr>
          <p:cNvSpPr/>
          <p:nvPr/>
        </p:nvSpPr>
        <p:spPr>
          <a:xfrm>
            <a:off x="8960517" y="4072036"/>
            <a:ext cx="1401801" cy="44810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</a:rPr>
              <a:t>Evaluate &amp; Redesign</a:t>
            </a: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6029EF0C-619D-4F92-EEFD-4670E85940FC}"/>
              </a:ext>
            </a:extLst>
          </p:cNvPr>
          <p:cNvSpPr/>
          <p:nvPr/>
        </p:nvSpPr>
        <p:spPr>
          <a:xfrm>
            <a:off x="10925604" y="3659626"/>
            <a:ext cx="616407" cy="69368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dirty="0" err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609271-7ACE-2995-63D4-16579C10DD5C}"/>
              </a:ext>
            </a:extLst>
          </p:cNvPr>
          <p:cNvSpPr/>
          <p:nvPr/>
        </p:nvSpPr>
        <p:spPr>
          <a:xfrm>
            <a:off x="5585407" y="4583092"/>
            <a:ext cx="3436099" cy="4472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dirty="0"/>
              <a:t>COMFORT + PROGRAMM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389FEE6-7A37-6A35-5845-7E569B7972B6}"/>
              </a:ext>
            </a:extLst>
          </p:cNvPr>
          <p:cNvSpPr/>
          <p:nvPr/>
        </p:nvSpPr>
        <p:spPr>
          <a:xfrm>
            <a:off x="3852725" y="3444800"/>
            <a:ext cx="7640290" cy="4948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dirty="0"/>
              <a:t>Learning &amp; Innovating</a:t>
            </a:r>
            <a:r>
              <a:rPr lang="en-GB" sz="1100" dirty="0"/>
              <a:t>: New Interventions, Services &amp; Products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530CD3-11E1-1E30-AA11-1ACA8724F6B2}"/>
              </a:ext>
            </a:extLst>
          </p:cNvPr>
          <p:cNvSpPr/>
          <p:nvPr/>
        </p:nvSpPr>
        <p:spPr>
          <a:xfrm>
            <a:off x="5586690" y="5078297"/>
            <a:ext cx="3436099" cy="9224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dirty="0"/>
              <a:t>Partnerships &amp; Last Mile </a:t>
            </a:r>
            <a:br>
              <a:rPr lang="en-GB" sz="1100" dirty="0"/>
            </a:br>
            <a:r>
              <a:rPr lang="en-GB" sz="1100" dirty="0"/>
              <a:t>Integration Programs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B52B5738-DAEA-5DDE-40C7-23B84A322F49}"/>
              </a:ext>
            </a:extLst>
          </p:cNvPr>
          <p:cNvSpPr/>
          <p:nvPr/>
        </p:nvSpPr>
        <p:spPr>
          <a:xfrm rot="5400000">
            <a:off x="5173140" y="4672832"/>
            <a:ext cx="448100" cy="28516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dirty="0" err="1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69FE819C-B0EB-9059-AB46-9E608C93A078}"/>
              </a:ext>
            </a:extLst>
          </p:cNvPr>
          <p:cNvSpPr/>
          <p:nvPr/>
        </p:nvSpPr>
        <p:spPr>
          <a:xfrm rot="5400000">
            <a:off x="4938199" y="5399945"/>
            <a:ext cx="922446" cy="28516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dirty="0" err="1"/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1E2A3589-480A-0D11-F614-60B54778DA90}"/>
              </a:ext>
            </a:extLst>
          </p:cNvPr>
          <p:cNvSpPr/>
          <p:nvPr/>
        </p:nvSpPr>
        <p:spPr>
          <a:xfrm rot="10800000">
            <a:off x="3870728" y="3518245"/>
            <a:ext cx="616407" cy="51910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dirty="0" err="1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BB32B8F-C22D-5374-E6DD-FB4580191E36}"/>
              </a:ext>
            </a:extLst>
          </p:cNvPr>
          <p:cNvSpPr/>
          <p:nvPr/>
        </p:nvSpPr>
        <p:spPr>
          <a:xfrm>
            <a:off x="5549730" y="2937395"/>
            <a:ext cx="5936313" cy="4472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dirty="0"/>
              <a:t>Survey X Act – Better understand our target groups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6F7C1B28-128C-B9C8-004C-699FF081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83" y="280190"/>
            <a:ext cx="10586173" cy="748627"/>
          </a:xfrm>
        </p:spPr>
        <p:txBody>
          <a:bodyPr vert="horz"/>
          <a:lstStyle/>
          <a:p>
            <a:b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</a:br>
            <a: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  <a:t>DSB Future of Danish Mobility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1D7362EB-0AE2-414F-B503-526E4D4DB043}"/>
              </a:ext>
            </a:extLst>
          </p:cNvPr>
          <p:cNvSpPr txBox="1">
            <a:spLocks/>
          </p:cNvSpPr>
          <p:nvPr/>
        </p:nvSpPr>
        <p:spPr bwMode="auto">
          <a:xfrm>
            <a:off x="781883" y="389613"/>
            <a:ext cx="10586173" cy="24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 cap="all" spc="-50" baseline="0">
                <a:solidFill>
                  <a:schemeClr val="tx2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2pPr>
            <a:lvl3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3pPr>
            <a:lvl4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4pPr>
            <a:lvl5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9pPr>
          </a:lstStyle>
          <a:p>
            <a:pPr>
              <a:buFontTx/>
              <a:buNone/>
            </a:pPr>
            <a:r>
              <a:rPr lang="en-GB" sz="1600" spc="0" dirty="0">
                <a:solidFill>
                  <a:schemeClr val="tx1"/>
                </a:solidFill>
                <a:latin typeface="Arial Narrow" panose="020B0606020202030204" pitchFamily="34" charset="0"/>
                <a:sym typeface="Verdana" panose="020B0604030504040204" pitchFamily="34" charset="0"/>
              </a:rPr>
              <a:t>DSB</a:t>
            </a:r>
          </a:p>
        </p:txBody>
      </p:sp>
    </p:spTree>
    <p:extLst>
      <p:ext uri="{BB962C8B-B14F-4D97-AF65-F5344CB8AC3E}">
        <p14:creationId xmlns:p14="http://schemas.microsoft.com/office/powerpoint/2010/main" val="254500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157E7E3-BDD5-4F64-89C9-4C2A96EBD1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6677429"/>
              </p:ext>
            </p:extLst>
          </p:nvPr>
        </p:nvGraphicFramePr>
        <p:xfrm>
          <a:off x="3792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157E7E3-BDD5-4F64-89C9-4C2A96EBD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2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Lige forbindelse 5">
            <a:extLst>
              <a:ext uri="{FF2B5EF4-FFF2-40B4-BE49-F238E27FC236}">
                <a16:creationId xmlns:a16="http://schemas.microsoft.com/office/drawing/2014/main" id="{BBFF3354-629E-4546-BE96-2A26ABA2DCAC}"/>
              </a:ext>
            </a:extLst>
          </p:cNvPr>
          <p:cNvCxnSpPr/>
          <p:nvPr/>
        </p:nvCxnSpPr>
        <p:spPr>
          <a:xfrm>
            <a:off x="346010" y="1147348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Lige forbindelse 5">
            <a:extLst>
              <a:ext uri="{FF2B5EF4-FFF2-40B4-BE49-F238E27FC236}">
                <a16:creationId xmlns:a16="http://schemas.microsoft.com/office/drawing/2014/main" id="{895341B9-60AC-403C-9E87-FFFE5CB6B047}"/>
              </a:ext>
            </a:extLst>
          </p:cNvPr>
          <p:cNvCxnSpPr/>
          <p:nvPr/>
        </p:nvCxnSpPr>
        <p:spPr>
          <a:xfrm>
            <a:off x="337701" y="6083760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ladsholder til slidenummer 4">
            <a:extLst>
              <a:ext uri="{FF2B5EF4-FFF2-40B4-BE49-F238E27FC236}">
                <a16:creationId xmlns:a16="http://schemas.microsoft.com/office/drawing/2014/main" id="{654647B0-38B1-4C8C-8E1B-837AA611A1B3}"/>
              </a:ext>
            </a:extLst>
          </p:cNvPr>
          <p:cNvSpPr txBox="1">
            <a:spLocks/>
          </p:cNvSpPr>
          <p:nvPr/>
        </p:nvSpPr>
        <p:spPr>
          <a:xfrm>
            <a:off x="11458439" y="6271866"/>
            <a:ext cx="389611" cy="365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marL="252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8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anose="020B0604030504040204" pitchFamily="34" charset="0"/>
              <a:buChar char="•"/>
              <a:defRPr sz="14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1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B7F785-9404-446A-8B74-CB57E2E14FFA}" type="slidenum">
              <a:rPr lang="en-GB" sz="1000" smtClean="0">
                <a:latin typeface="Arial Narrow" panose="020B0606020202030204" pitchFamily="34" charset="0"/>
                <a:sym typeface="Verdana" panose="020B0604030504040204" pitchFamily="34" charset="0"/>
              </a:rPr>
              <a:pPr algn="r"/>
              <a:t>8</a:t>
            </a:fld>
            <a:endParaRPr lang="en-GB" sz="1000">
              <a:latin typeface="Arial Narrow" panose="020B0606020202030204" pitchFamily="34" charset="0"/>
              <a:sym typeface="Verdana" panose="020B060403050404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2D779F-2CE1-AAC4-7D5E-6595974BCC8E}"/>
              </a:ext>
            </a:extLst>
          </p:cNvPr>
          <p:cNvSpPr/>
          <p:nvPr/>
        </p:nvSpPr>
        <p:spPr>
          <a:xfrm>
            <a:off x="125030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C1A4200-E14D-1B64-66F1-A174A23F3004}"/>
              </a:ext>
            </a:extLst>
          </p:cNvPr>
          <p:cNvSpPr/>
          <p:nvPr/>
        </p:nvSpPr>
        <p:spPr>
          <a:xfrm>
            <a:off x="2855168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Insights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A3C5B21-451A-BC42-4504-1B911644C198}"/>
              </a:ext>
            </a:extLst>
          </p:cNvPr>
          <p:cNvSpPr/>
          <p:nvPr/>
        </p:nvSpPr>
        <p:spPr>
          <a:xfrm>
            <a:off x="4460034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Solution and Impact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AC48C8F-8259-040B-83C7-F3C20953E4E8}"/>
              </a:ext>
            </a:extLst>
          </p:cNvPr>
          <p:cNvSpPr/>
          <p:nvPr/>
        </p:nvSpPr>
        <p:spPr>
          <a:xfrm>
            <a:off x="6064900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Implementation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764431D-4958-E4F2-2160-9FDBADC83530}"/>
              </a:ext>
            </a:extLst>
          </p:cNvPr>
          <p:cNvSpPr/>
          <p:nvPr/>
        </p:nvSpPr>
        <p:spPr>
          <a:xfrm>
            <a:off x="7669766" y="6270119"/>
            <a:ext cx="1660849" cy="255387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>
                <a:solidFill>
                  <a:schemeClr val="bg1"/>
                </a:solidFill>
                <a:latin typeface="Arial Narrow" panose="020B0606020202030204" pitchFamily="34" charset="0"/>
              </a:rPr>
              <a:t>Risk and Mitigation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6C216CE-895F-3E30-A317-94B6BA497939}"/>
              </a:ext>
            </a:extLst>
          </p:cNvPr>
          <p:cNvSpPr/>
          <p:nvPr/>
        </p:nvSpPr>
        <p:spPr>
          <a:xfrm>
            <a:off x="927463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Summary</a:t>
            </a:r>
          </a:p>
        </p:txBody>
      </p:sp>
      <p:sp>
        <p:nvSpPr>
          <p:cNvPr id="106" name="Rektangel 93">
            <a:extLst>
              <a:ext uri="{FF2B5EF4-FFF2-40B4-BE49-F238E27FC236}">
                <a16:creationId xmlns:a16="http://schemas.microsoft.com/office/drawing/2014/main" id="{42058863-7BAE-EA02-7824-3E0681B18215}"/>
              </a:ext>
            </a:extLst>
          </p:cNvPr>
          <p:cNvSpPr/>
          <p:nvPr/>
        </p:nvSpPr>
        <p:spPr>
          <a:xfrm>
            <a:off x="5813177" y="1609045"/>
            <a:ext cx="1283715" cy="376397"/>
          </a:xfrm>
          <a:prstGeom prst="rect">
            <a:avLst/>
          </a:prstGeom>
          <a:solidFill>
            <a:srgbClr val="013C80"/>
          </a:solidFill>
          <a:ln>
            <a:solidFill>
              <a:srgbClr val="013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" rIns="0" bIns="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 Narrow" panose="020B0606020202030204" pitchFamily="34" charset="0"/>
                <a:ea typeface="Avenir Black" charset="0"/>
                <a:cs typeface="Avenir Black" charset="0"/>
              </a:rPr>
              <a:t>Threat</a:t>
            </a:r>
          </a:p>
        </p:txBody>
      </p:sp>
      <p:sp>
        <p:nvSpPr>
          <p:cNvPr id="107" name="Rektangel 93">
            <a:extLst>
              <a:ext uri="{FF2B5EF4-FFF2-40B4-BE49-F238E27FC236}">
                <a16:creationId xmlns:a16="http://schemas.microsoft.com/office/drawing/2014/main" id="{8E3B6F07-C5C6-5B97-98FA-2104A314B4CD}"/>
              </a:ext>
            </a:extLst>
          </p:cNvPr>
          <p:cNvSpPr/>
          <p:nvPr/>
        </p:nvSpPr>
        <p:spPr>
          <a:xfrm>
            <a:off x="7194302" y="1609044"/>
            <a:ext cx="1911598" cy="376397"/>
          </a:xfrm>
          <a:prstGeom prst="rect">
            <a:avLst/>
          </a:prstGeom>
          <a:solidFill>
            <a:srgbClr val="013C80"/>
          </a:solidFill>
          <a:ln>
            <a:solidFill>
              <a:srgbClr val="013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" rIns="0" bIns="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 Narrow" panose="020B0606020202030204" pitchFamily="34" charset="0"/>
                <a:ea typeface="Avenir Black" charset="0"/>
                <a:cs typeface="Avenir Black" charset="0"/>
              </a:rPr>
              <a:t>Risk</a:t>
            </a:r>
          </a:p>
        </p:txBody>
      </p:sp>
      <p:sp>
        <p:nvSpPr>
          <p:cNvPr id="108" name="Rektangel 93">
            <a:extLst>
              <a:ext uri="{FF2B5EF4-FFF2-40B4-BE49-F238E27FC236}">
                <a16:creationId xmlns:a16="http://schemas.microsoft.com/office/drawing/2014/main" id="{4181EE4D-AFFB-D908-8FD6-EB5B6213D384}"/>
              </a:ext>
            </a:extLst>
          </p:cNvPr>
          <p:cNvSpPr/>
          <p:nvPr/>
        </p:nvSpPr>
        <p:spPr>
          <a:xfrm>
            <a:off x="9203310" y="1608035"/>
            <a:ext cx="2448457" cy="376397"/>
          </a:xfrm>
          <a:prstGeom prst="rect">
            <a:avLst/>
          </a:prstGeom>
          <a:solidFill>
            <a:srgbClr val="013C80"/>
          </a:solidFill>
          <a:ln>
            <a:solidFill>
              <a:srgbClr val="013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" rIns="0" bIns="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 Narrow" panose="020B0606020202030204" pitchFamily="34" charset="0"/>
                <a:ea typeface="Avenir Black" charset="0"/>
                <a:cs typeface="Avenir Black" charset="0"/>
              </a:rPr>
              <a:t>Mitigation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B870677-D99D-7A51-2148-B724C1C47D28}"/>
              </a:ext>
            </a:extLst>
          </p:cNvPr>
          <p:cNvSpPr/>
          <p:nvPr/>
        </p:nvSpPr>
        <p:spPr>
          <a:xfrm>
            <a:off x="6278821" y="2112746"/>
            <a:ext cx="352425" cy="35242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B14EB42-55A7-F738-B499-EA9471D3AF76}"/>
              </a:ext>
            </a:extLst>
          </p:cNvPr>
          <p:cNvSpPr/>
          <p:nvPr/>
        </p:nvSpPr>
        <p:spPr>
          <a:xfrm>
            <a:off x="6278821" y="2674988"/>
            <a:ext cx="352425" cy="35242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89C674A-BC7F-F1A9-99CC-DB764E8E5212}"/>
              </a:ext>
            </a:extLst>
          </p:cNvPr>
          <p:cNvSpPr/>
          <p:nvPr/>
        </p:nvSpPr>
        <p:spPr>
          <a:xfrm>
            <a:off x="6280667" y="3228909"/>
            <a:ext cx="352425" cy="352425"/>
          </a:xfrm>
          <a:prstGeom prst="ellipse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F6F7EA8-9EB8-52C0-298D-BFB6ACC818A6}"/>
              </a:ext>
            </a:extLst>
          </p:cNvPr>
          <p:cNvSpPr/>
          <p:nvPr/>
        </p:nvSpPr>
        <p:spPr>
          <a:xfrm>
            <a:off x="6278821" y="3801212"/>
            <a:ext cx="352425" cy="352425"/>
          </a:xfrm>
          <a:prstGeom prst="ellipse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C314647-2D76-FFA8-E596-BB8233D65FF1}"/>
              </a:ext>
            </a:extLst>
          </p:cNvPr>
          <p:cNvSpPr/>
          <p:nvPr/>
        </p:nvSpPr>
        <p:spPr>
          <a:xfrm>
            <a:off x="6278821" y="4369290"/>
            <a:ext cx="352425" cy="35242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7BEC94F-7E29-4433-9B23-9772518F8EB2}"/>
              </a:ext>
            </a:extLst>
          </p:cNvPr>
          <p:cNvSpPr/>
          <p:nvPr/>
        </p:nvSpPr>
        <p:spPr>
          <a:xfrm>
            <a:off x="5295900" y="2056290"/>
            <a:ext cx="435256" cy="435256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>
                <a:latin typeface="Arial Narrow" panose="020B0606020202030204" pitchFamily="34" charset="0"/>
              </a:rPr>
              <a:t>1</a:t>
            </a:r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AB126A9-B159-28FD-AE96-7A03324B8A0D}"/>
              </a:ext>
            </a:extLst>
          </p:cNvPr>
          <p:cNvSpPr/>
          <p:nvPr/>
        </p:nvSpPr>
        <p:spPr>
          <a:xfrm>
            <a:off x="5295900" y="2616805"/>
            <a:ext cx="435256" cy="435256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>
                <a:latin typeface="Arial Narrow" panose="020B0606020202030204" pitchFamily="34" charset="0"/>
              </a:rPr>
              <a:t>2</a:t>
            </a:r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E487D93-7821-707C-28D1-B859B174A717}"/>
              </a:ext>
            </a:extLst>
          </p:cNvPr>
          <p:cNvSpPr/>
          <p:nvPr/>
        </p:nvSpPr>
        <p:spPr>
          <a:xfrm>
            <a:off x="5295900" y="3184649"/>
            <a:ext cx="435256" cy="432782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>
                <a:latin typeface="Arial Narrow" panose="020B0606020202030204" pitchFamily="34" charset="0"/>
              </a:rPr>
              <a:t>3</a:t>
            </a:r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97B1070-B9EA-3CFB-9280-4312C9AE3D32}"/>
              </a:ext>
            </a:extLst>
          </p:cNvPr>
          <p:cNvSpPr/>
          <p:nvPr/>
        </p:nvSpPr>
        <p:spPr>
          <a:xfrm>
            <a:off x="5295900" y="3743623"/>
            <a:ext cx="435256" cy="464419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>
                <a:latin typeface="Arial Narrow" panose="020B0606020202030204" pitchFamily="34" charset="0"/>
              </a:rPr>
              <a:t>4</a:t>
            </a:r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E313F01-8E3C-C393-2125-3D0A2F63073E}"/>
              </a:ext>
            </a:extLst>
          </p:cNvPr>
          <p:cNvSpPr/>
          <p:nvPr/>
        </p:nvSpPr>
        <p:spPr>
          <a:xfrm>
            <a:off x="5301019" y="4315123"/>
            <a:ext cx="435256" cy="465987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>
                <a:latin typeface="Arial Narrow" panose="020B0606020202030204" pitchFamily="34" charset="0"/>
              </a:rPr>
              <a:t>5</a:t>
            </a:r>
            <a:endParaRPr lang="en-GB">
              <a:latin typeface="Arial Narrow" panose="020B0606020202030204" pitchFamily="34" charset="0"/>
            </a:endParaRPr>
          </a:p>
        </p:txBody>
      </p:sp>
      <p:grpSp>
        <p:nvGrpSpPr>
          <p:cNvPr id="132" name="Group 3">
            <a:extLst>
              <a:ext uri="{FF2B5EF4-FFF2-40B4-BE49-F238E27FC236}">
                <a16:creationId xmlns:a16="http://schemas.microsoft.com/office/drawing/2014/main" id="{F7747799-B712-253C-2662-C208F7F8DE7F}"/>
              </a:ext>
            </a:extLst>
          </p:cNvPr>
          <p:cNvGrpSpPr/>
          <p:nvPr/>
        </p:nvGrpSpPr>
        <p:grpSpPr>
          <a:xfrm>
            <a:off x="535279" y="2029504"/>
            <a:ext cx="4089206" cy="3597671"/>
            <a:chOff x="604759" y="1954423"/>
            <a:chExt cx="3516047" cy="3190432"/>
          </a:xfrm>
        </p:grpSpPr>
        <p:grpSp>
          <p:nvGrpSpPr>
            <p:cNvPr id="133" name="Group 111">
              <a:extLst>
                <a:ext uri="{FF2B5EF4-FFF2-40B4-BE49-F238E27FC236}">
                  <a16:creationId xmlns:a16="http://schemas.microsoft.com/office/drawing/2014/main" id="{3865F588-5516-F339-2EDE-F51F5E715FF2}"/>
                </a:ext>
              </a:extLst>
            </p:cNvPr>
            <p:cNvGrpSpPr/>
            <p:nvPr/>
          </p:nvGrpSpPr>
          <p:grpSpPr>
            <a:xfrm>
              <a:off x="604759" y="1954423"/>
              <a:ext cx="3516047" cy="3190432"/>
              <a:chOff x="277553" y="2137232"/>
              <a:chExt cx="1951976" cy="1906193"/>
            </a:xfrm>
          </p:grpSpPr>
          <p:grpSp>
            <p:nvGrpSpPr>
              <p:cNvPr id="135" name="Group 112">
                <a:extLst>
                  <a:ext uri="{FF2B5EF4-FFF2-40B4-BE49-F238E27FC236}">
                    <a16:creationId xmlns:a16="http://schemas.microsoft.com/office/drawing/2014/main" id="{9CE09470-F5D1-07B3-4CE6-4D6D678CC2FD}"/>
                  </a:ext>
                </a:extLst>
              </p:cNvPr>
              <p:cNvGrpSpPr/>
              <p:nvPr/>
            </p:nvGrpSpPr>
            <p:grpSpPr>
              <a:xfrm>
                <a:off x="484144" y="2137232"/>
                <a:ext cx="1736295" cy="1745734"/>
                <a:chOff x="2585115" y="1557338"/>
                <a:chExt cx="1099554" cy="1105532"/>
              </a:xfrm>
            </p:grpSpPr>
            <p:sp>
              <p:nvSpPr>
                <p:cNvPr id="138" name="Rectangle 118">
                  <a:extLst>
                    <a:ext uri="{FF2B5EF4-FFF2-40B4-BE49-F238E27FC236}">
                      <a16:creationId xmlns:a16="http://schemas.microsoft.com/office/drawing/2014/main" id="{D07EE9FF-0FFB-6F39-EDCD-922357837B78}"/>
                    </a:ext>
                  </a:extLst>
                </p:cNvPr>
                <p:cNvSpPr/>
                <p:nvPr/>
              </p:nvSpPr>
              <p:spPr>
                <a:xfrm>
                  <a:off x="2585115" y="2294510"/>
                  <a:ext cx="368360" cy="368360"/>
                </a:xfrm>
                <a:prstGeom prst="rect">
                  <a:avLst/>
                </a:prstGeom>
                <a:solidFill>
                  <a:srgbClr val="CCE8F4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7500" tIns="35100" rIns="67500" bIns="35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en-US" sz="1350" kern="0">
                    <a:solidFill>
                      <a:srgbClr val="000000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39" name="Rectangle 119">
                  <a:extLst>
                    <a:ext uri="{FF2B5EF4-FFF2-40B4-BE49-F238E27FC236}">
                      <a16:creationId xmlns:a16="http://schemas.microsoft.com/office/drawing/2014/main" id="{14113159-8C6B-D4A1-B81C-16AC3911854D}"/>
                    </a:ext>
                  </a:extLst>
                </p:cNvPr>
                <p:cNvSpPr/>
                <p:nvPr/>
              </p:nvSpPr>
              <p:spPr>
                <a:xfrm>
                  <a:off x="2585116" y="1925924"/>
                  <a:ext cx="368360" cy="368360"/>
                </a:xfrm>
                <a:prstGeom prst="rect">
                  <a:avLst/>
                </a:prstGeom>
                <a:solidFill>
                  <a:srgbClr val="8AC1FE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7500" tIns="35100" rIns="67500" bIns="35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kern="0">
                    <a:solidFill>
                      <a:srgbClr val="B41730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40" name="Rectangle 120">
                  <a:extLst>
                    <a:ext uri="{FF2B5EF4-FFF2-40B4-BE49-F238E27FC236}">
                      <a16:creationId xmlns:a16="http://schemas.microsoft.com/office/drawing/2014/main" id="{32BE6DE9-BE88-4A74-5EB1-C0D40E8FC1C0}"/>
                    </a:ext>
                  </a:extLst>
                </p:cNvPr>
                <p:cNvSpPr/>
                <p:nvPr/>
              </p:nvSpPr>
              <p:spPr>
                <a:xfrm>
                  <a:off x="2585116" y="1557338"/>
                  <a:ext cx="368360" cy="368360"/>
                </a:xfrm>
                <a:prstGeom prst="rect">
                  <a:avLst/>
                </a:prstGeom>
                <a:solidFill>
                  <a:srgbClr val="0268D8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7500" tIns="35100" rIns="67500" bIns="35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kern="0">
                    <a:solidFill>
                      <a:srgbClr val="B41730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41" name="Rectangle 121">
                  <a:extLst>
                    <a:ext uri="{FF2B5EF4-FFF2-40B4-BE49-F238E27FC236}">
                      <a16:creationId xmlns:a16="http://schemas.microsoft.com/office/drawing/2014/main" id="{B8776A72-0D98-AB32-2316-42B4C798710E}"/>
                    </a:ext>
                  </a:extLst>
                </p:cNvPr>
                <p:cNvSpPr/>
                <p:nvPr/>
              </p:nvSpPr>
              <p:spPr>
                <a:xfrm>
                  <a:off x="2952983" y="2294510"/>
                  <a:ext cx="368360" cy="368360"/>
                </a:xfrm>
                <a:prstGeom prst="rect">
                  <a:avLst/>
                </a:prstGeom>
                <a:solidFill>
                  <a:srgbClr val="8AC1FE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7500" tIns="35100" rIns="67500" bIns="35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kern="0">
                    <a:solidFill>
                      <a:srgbClr val="B41730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42" name="Rectangle 122">
                  <a:extLst>
                    <a:ext uri="{FF2B5EF4-FFF2-40B4-BE49-F238E27FC236}">
                      <a16:creationId xmlns:a16="http://schemas.microsoft.com/office/drawing/2014/main" id="{82C6073C-C47F-D3A8-0DAD-94E0417CD76E}"/>
                    </a:ext>
                  </a:extLst>
                </p:cNvPr>
                <p:cNvSpPr/>
                <p:nvPr/>
              </p:nvSpPr>
              <p:spPr>
                <a:xfrm>
                  <a:off x="2952983" y="1925924"/>
                  <a:ext cx="368360" cy="368360"/>
                </a:xfrm>
                <a:prstGeom prst="rect">
                  <a:avLst/>
                </a:prstGeom>
                <a:solidFill>
                  <a:srgbClr val="0268D8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7500" tIns="35100" rIns="67500" bIns="35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kern="0">
                    <a:solidFill>
                      <a:srgbClr val="B41730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43" name="Rectangle 123">
                  <a:extLst>
                    <a:ext uri="{FF2B5EF4-FFF2-40B4-BE49-F238E27FC236}">
                      <a16:creationId xmlns:a16="http://schemas.microsoft.com/office/drawing/2014/main" id="{25BD1428-233D-FCFD-181D-6CEB1C328303}"/>
                    </a:ext>
                  </a:extLst>
                </p:cNvPr>
                <p:cNvSpPr/>
                <p:nvPr/>
              </p:nvSpPr>
              <p:spPr>
                <a:xfrm>
                  <a:off x="2952983" y="1557338"/>
                  <a:ext cx="368360" cy="368360"/>
                </a:xfrm>
                <a:prstGeom prst="rect">
                  <a:avLst/>
                </a:prstGeom>
                <a:solidFill>
                  <a:srgbClr val="013C8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7500" tIns="35100" rIns="67500" bIns="35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kern="0">
                    <a:solidFill>
                      <a:srgbClr val="B41730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44" name="Rectangle 124">
                  <a:extLst>
                    <a:ext uri="{FF2B5EF4-FFF2-40B4-BE49-F238E27FC236}">
                      <a16:creationId xmlns:a16="http://schemas.microsoft.com/office/drawing/2014/main" id="{99FBEA6A-6458-7E7C-4056-5DEFB35E7634}"/>
                    </a:ext>
                  </a:extLst>
                </p:cNvPr>
                <p:cNvSpPr/>
                <p:nvPr/>
              </p:nvSpPr>
              <p:spPr>
                <a:xfrm>
                  <a:off x="3316309" y="2294510"/>
                  <a:ext cx="368360" cy="368360"/>
                </a:xfrm>
                <a:prstGeom prst="rect">
                  <a:avLst/>
                </a:prstGeom>
                <a:solidFill>
                  <a:srgbClr val="0268D8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7500" tIns="35100" rIns="67500" bIns="35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kern="0">
                    <a:solidFill>
                      <a:srgbClr val="B41730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45" name="Rectangle 125">
                  <a:extLst>
                    <a:ext uri="{FF2B5EF4-FFF2-40B4-BE49-F238E27FC236}">
                      <a16:creationId xmlns:a16="http://schemas.microsoft.com/office/drawing/2014/main" id="{70B8F99C-0F84-65AD-042A-35A49D9243F0}"/>
                    </a:ext>
                  </a:extLst>
                </p:cNvPr>
                <p:cNvSpPr/>
                <p:nvPr/>
              </p:nvSpPr>
              <p:spPr>
                <a:xfrm>
                  <a:off x="3316309" y="1925925"/>
                  <a:ext cx="368360" cy="368360"/>
                </a:xfrm>
                <a:prstGeom prst="rect">
                  <a:avLst/>
                </a:prstGeom>
                <a:solidFill>
                  <a:srgbClr val="013C8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7500" tIns="35100" rIns="67500" bIns="35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kern="0">
                    <a:solidFill>
                      <a:srgbClr val="B41730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46" name="Rectangle 126">
                  <a:extLst>
                    <a:ext uri="{FF2B5EF4-FFF2-40B4-BE49-F238E27FC236}">
                      <a16:creationId xmlns:a16="http://schemas.microsoft.com/office/drawing/2014/main" id="{980A0B74-332B-18DD-A166-77F3B4E50BF5}"/>
                    </a:ext>
                  </a:extLst>
                </p:cNvPr>
                <p:cNvSpPr/>
                <p:nvPr/>
              </p:nvSpPr>
              <p:spPr>
                <a:xfrm>
                  <a:off x="3316309" y="1557338"/>
                  <a:ext cx="368360" cy="368360"/>
                </a:xfrm>
                <a:prstGeom prst="rect">
                  <a:avLst/>
                </a:prstGeom>
                <a:solidFill>
                  <a:srgbClr val="013C8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7500" tIns="35100" rIns="67500" bIns="351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en-US" sz="1350" kern="0">
                    <a:solidFill>
                      <a:srgbClr val="B41730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136" name="TextBox 113">
                <a:extLst>
                  <a:ext uri="{FF2B5EF4-FFF2-40B4-BE49-F238E27FC236}">
                    <a16:creationId xmlns:a16="http://schemas.microsoft.com/office/drawing/2014/main" id="{20271C1C-2022-E8E4-F19B-9AFAB355F6F2}"/>
                  </a:ext>
                </a:extLst>
              </p:cNvPr>
              <p:cNvSpPr txBox="1"/>
              <p:nvPr/>
            </p:nvSpPr>
            <p:spPr>
              <a:xfrm>
                <a:off x="477843" y="3957812"/>
                <a:ext cx="1751686" cy="856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lIns="0" tIns="0" rIns="0" bIns="0" numCol="1" rtlCol="0" anchor="t">
                <a:spAutoFit/>
              </a:bodyPr>
              <a:lstStyle/>
              <a:p>
                <a:pPr algn="ctr" defTabSz="685800">
                  <a:spcBef>
                    <a:spcPts val="413"/>
                  </a:spcBef>
                  <a:buClr>
                    <a:srgbClr val="279D4E"/>
                  </a:buClr>
                  <a:defRPr/>
                </a:pPr>
                <a:r>
                  <a:rPr lang="en-US" sz="1050" kern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Impact</a:t>
                </a:r>
                <a:endParaRPr lang="en-US" sz="900" kern="0" baseline="3000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37" name="TextBox 114">
                <a:extLst>
                  <a:ext uri="{FF2B5EF4-FFF2-40B4-BE49-F238E27FC236}">
                    <a16:creationId xmlns:a16="http://schemas.microsoft.com/office/drawing/2014/main" id="{F2D2E560-BDE2-A6AF-3A2D-64745A014AEA}"/>
                  </a:ext>
                </a:extLst>
              </p:cNvPr>
              <p:cNvSpPr txBox="1"/>
              <p:nvPr/>
            </p:nvSpPr>
            <p:spPr>
              <a:xfrm>
                <a:off x="277553" y="2137232"/>
                <a:ext cx="77131" cy="174573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vert="vert270" wrap="square" lIns="0" tIns="0" rIns="0" bIns="0" numCol="1" rtlCol="0" anchor="t">
                <a:spAutoFit/>
              </a:bodyPr>
              <a:lstStyle/>
              <a:p>
                <a:pPr algn="ctr" defTabSz="685800">
                  <a:spcBef>
                    <a:spcPts val="413"/>
                  </a:spcBef>
                  <a:buClr>
                    <a:srgbClr val="279D4E"/>
                  </a:buClr>
                  <a:defRPr/>
                </a:pPr>
                <a:r>
                  <a:rPr lang="en-US" sz="1050" kern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Probability</a:t>
                </a:r>
              </a:p>
            </p:txBody>
          </p:sp>
        </p:grpSp>
        <p:cxnSp>
          <p:nvCxnSpPr>
            <p:cNvPr id="134" name="Straight Connector 6">
              <a:extLst>
                <a:ext uri="{FF2B5EF4-FFF2-40B4-BE49-F238E27FC236}">
                  <a16:creationId xmlns:a16="http://schemas.microsoft.com/office/drawing/2014/main" id="{1902E2CF-CE5C-FEE7-CE23-77D4F4CB85F2}"/>
                </a:ext>
              </a:extLst>
            </p:cNvPr>
            <p:cNvCxnSpPr/>
            <p:nvPr/>
          </p:nvCxnSpPr>
          <p:spPr>
            <a:xfrm flipV="1">
              <a:off x="888442" y="1954423"/>
              <a:ext cx="0" cy="292187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9" name="Straight Connector 6">
            <a:extLst>
              <a:ext uri="{FF2B5EF4-FFF2-40B4-BE49-F238E27FC236}">
                <a16:creationId xmlns:a16="http://schemas.microsoft.com/office/drawing/2014/main" id="{5B8B6186-1C8E-FFFB-247B-CB234069CFF2}"/>
              </a:ext>
            </a:extLst>
          </p:cNvPr>
          <p:cNvCxnSpPr>
            <a:cxnSpLocks/>
          </p:cNvCxnSpPr>
          <p:nvPr/>
        </p:nvCxnSpPr>
        <p:spPr>
          <a:xfrm flipV="1">
            <a:off x="949017" y="5421805"/>
            <a:ext cx="3672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2D5F4BA-9581-A1C9-3FC2-6F619B33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83" y="280190"/>
            <a:ext cx="10586173" cy="748627"/>
          </a:xfrm>
        </p:spPr>
        <p:txBody>
          <a:bodyPr vert="horz"/>
          <a:lstStyle/>
          <a:p>
            <a:b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</a:br>
            <a: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  <a:t>Future mobility: Risks mitigated through strategic planning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D930CF-334D-47CD-53DF-C9074C25D159}"/>
              </a:ext>
            </a:extLst>
          </p:cNvPr>
          <p:cNvSpPr txBox="1">
            <a:spLocks/>
          </p:cNvSpPr>
          <p:nvPr/>
        </p:nvSpPr>
        <p:spPr bwMode="auto">
          <a:xfrm>
            <a:off x="781883" y="389613"/>
            <a:ext cx="10586173" cy="24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 cap="all" spc="-50" baseline="0">
                <a:solidFill>
                  <a:schemeClr val="tx2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2pPr>
            <a:lvl3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3pPr>
            <a:lvl4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4pPr>
            <a:lvl5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9pPr>
          </a:lstStyle>
          <a:p>
            <a:pPr>
              <a:buFontTx/>
              <a:buNone/>
            </a:pPr>
            <a:r>
              <a:rPr lang="en-GB" sz="1600" spc="0" dirty="0">
                <a:solidFill>
                  <a:schemeClr val="tx1"/>
                </a:solidFill>
                <a:latin typeface="Arial Narrow" panose="020B0606020202030204" pitchFamily="34" charset="0"/>
                <a:sym typeface="Verdana" panose="020B0604030504040204" pitchFamily="34" charset="0"/>
              </a:rPr>
              <a:t>DSB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0CAABC-C5F4-F67F-A8B7-73E0464942F7}"/>
              </a:ext>
            </a:extLst>
          </p:cNvPr>
          <p:cNvSpPr/>
          <p:nvPr/>
        </p:nvSpPr>
        <p:spPr>
          <a:xfrm>
            <a:off x="4097642" y="3901870"/>
            <a:ext cx="272336" cy="272336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>
                <a:latin typeface="Arial Narrow" panose="020B0606020202030204" pitchFamily="34" charset="0"/>
              </a:rPr>
              <a:t>1</a:t>
            </a:r>
            <a:endParaRPr lang="en-GB">
              <a:latin typeface="Arial Narrow" panose="020B06060202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1D4E86-88DA-A2BB-581C-21605C5CD698}"/>
              </a:ext>
            </a:extLst>
          </p:cNvPr>
          <p:cNvSpPr/>
          <p:nvPr/>
        </p:nvSpPr>
        <p:spPr>
          <a:xfrm>
            <a:off x="3492549" y="2779435"/>
            <a:ext cx="272336" cy="272336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latin typeface="Arial Narrow" panose="020B0606020202030204" pitchFamily="34" charset="0"/>
              </a:rPr>
              <a:t>2</a:t>
            </a:r>
            <a:endParaRPr lang="en-GB" dirty="0">
              <a:latin typeface="Arial Narrow" panose="020B06060202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2A2EA-E8E1-28F5-5CD4-504A1C885C01}"/>
              </a:ext>
            </a:extLst>
          </p:cNvPr>
          <p:cNvSpPr/>
          <p:nvPr/>
        </p:nvSpPr>
        <p:spPr>
          <a:xfrm>
            <a:off x="1993793" y="2817432"/>
            <a:ext cx="272336" cy="272336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latin typeface="Arial Narrow" panose="020B0606020202030204" pitchFamily="34" charset="0"/>
              </a:rPr>
              <a:t>3</a:t>
            </a:r>
            <a:endParaRPr lang="en-GB" dirty="0"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F8BBC-2863-15D3-762E-68A4209EC6AC}"/>
              </a:ext>
            </a:extLst>
          </p:cNvPr>
          <p:cNvSpPr/>
          <p:nvPr/>
        </p:nvSpPr>
        <p:spPr>
          <a:xfrm>
            <a:off x="3478996" y="4679848"/>
            <a:ext cx="272336" cy="272336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latin typeface="Arial Narrow" panose="020B0606020202030204" pitchFamily="34" charset="0"/>
              </a:rPr>
              <a:t>4</a:t>
            </a:r>
            <a:endParaRPr lang="en-GB" dirty="0">
              <a:latin typeface="Arial Narrow" panose="020B06060202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8495C-BEF9-A4A5-9BD5-0C992A0E0C35}"/>
              </a:ext>
            </a:extLst>
          </p:cNvPr>
          <p:cNvSpPr/>
          <p:nvPr/>
        </p:nvSpPr>
        <p:spPr>
          <a:xfrm>
            <a:off x="2195255" y="4386766"/>
            <a:ext cx="272336" cy="272336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latin typeface="Arial Narrow" panose="020B0606020202030204" pitchFamily="34" charset="0"/>
              </a:rPr>
              <a:t>5</a:t>
            </a:r>
            <a:endParaRPr lang="en-GB" dirty="0">
              <a:latin typeface="Arial Narrow" panose="020B06060202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0FFF1-19F7-BE31-FA86-C9891B576D87}"/>
              </a:ext>
            </a:extLst>
          </p:cNvPr>
          <p:cNvSpPr txBox="1"/>
          <p:nvPr/>
        </p:nvSpPr>
        <p:spPr>
          <a:xfrm>
            <a:off x="7194302" y="2090475"/>
            <a:ext cx="19115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Customers do not pay </a:t>
            </a:r>
            <a:r>
              <a:rPr lang="en-GB" sz="1200"/>
              <a:t>for increased </a:t>
            </a:r>
            <a:r>
              <a:rPr lang="en-GB" sz="1200" dirty="0"/>
              <a:t>comfort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86C5-91FD-189C-652C-0E2B66F91685}"/>
              </a:ext>
            </a:extLst>
          </p:cNvPr>
          <p:cNvSpPr txBox="1"/>
          <p:nvPr/>
        </p:nvSpPr>
        <p:spPr>
          <a:xfrm>
            <a:off x="9228261" y="2084268"/>
            <a:ext cx="27904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Carry out a survey in advance, </a:t>
            </a:r>
            <a:r>
              <a:rPr lang="en-GB" sz="1200"/>
              <a:t>with focus on </a:t>
            </a:r>
            <a:r>
              <a:rPr lang="en-GB" sz="1200" dirty="0"/>
              <a:t>motivated light users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F14D0A-362D-8C28-0018-FDAFD56BADBF}"/>
              </a:ext>
            </a:extLst>
          </p:cNvPr>
          <p:cNvCxnSpPr/>
          <p:nvPr/>
        </p:nvCxnSpPr>
        <p:spPr>
          <a:xfrm>
            <a:off x="5174508" y="2541631"/>
            <a:ext cx="6671241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1E87F1-CD53-C3F4-54AF-008D249F6C2E}"/>
              </a:ext>
            </a:extLst>
          </p:cNvPr>
          <p:cNvCxnSpPr/>
          <p:nvPr/>
        </p:nvCxnSpPr>
        <p:spPr>
          <a:xfrm>
            <a:off x="5168499" y="3108866"/>
            <a:ext cx="6671241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7B8133-CB16-EA17-5731-031CB32B6E11}"/>
              </a:ext>
            </a:extLst>
          </p:cNvPr>
          <p:cNvCxnSpPr/>
          <p:nvPr/>
        </p:nvCxnSpPr>
        <p:spPr>
          <a:xfrm>
            <a:off x="5149394" y="3677746"/>
            <a:ext cx="6671241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F79364-F1A8-DC44-9729-7A1ED86A063D}"/>
              </a:ext>
            </a:extLst>
          </p:cNvPr>
          <p:cNvCxnSpPr/>
          <p:nvPr/>
        </p:nvCxnSpPr>
        <p:spPr>
          <a:xfrm>
            <a:off x="5176808" y="4258266"/>
            <a:ext cx="6671241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95A27B-916B-1FE9-988E-8BE5B5161137}"/>
              </a:ext>
            </a:extLst>
          </p:cNvPr>
          <p:cNvCxnSpPr/>
          <p:nvPr/>
        </p:nvCxnSpPr>
        <p:spPr>
          <a:xfrm>
            <a:off x="5149393" y="4828066"/>
            <a:ext cx="6671241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7020F02-DB9D-E617-27D7-5FBA7FC075F3}"/>
              </a:ext>
            </a:extLst>
          </p:cNvPr>
          <p:cNvSpPr txBox="1"/>
          <p:nvPr/>
        </p:nvSpPr>
        <p:spPr>
          <a:xfrm>
            <a:off x="7194302" y="2621002"/>
            <a:ext cx="19115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Competition from buses that offer cheaper travel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5D0D2E-F211-75D3-6F01-0AA5BFFDC784}"/>
              </a:ext>
            </a:extLst>
          </p:cNvPr>
          <p:cNvSpPr txBox="1"/>
          <p:nvPr/>
        </p:nvSpPr>
        <p:spPr>
          <a:xfrm>
            <a:off x="7194302" y="3118902"/>
            <a:ext cx="21363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Providing a platform to competitors through partnership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74B47F-5055-D668-B75D-5C897ABC80CA}"/>
              </a:ext>
            </a:extLst>
          </p:cNvPr>
          <p:cNvSpPr txBox="1"/>
          <p:nvPr/>
        </p:nvSpPr>
        <p:spPr>
          <a:xfrm>
            <a:off x="7194301" y="3688719"/>
            <a:ext cx="19967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Segmentation removes space </a:t>
            </a:r>
            <a:r>
              <a:rPr lang="en-GB" sz="1200"/>
              <a:t>from </a:t>
            </a:r>
            <a:r>
              <a:rPr lang="en-GB" sz="1200" dirty="0"/>
              <a:t>‘regular’ customers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26E0EF-D710-1DC2-5826-777ED474C49A}"/>
              </a:ext>
            </a:extLst>
          </p:cNvPr>
          <p:cNvSpPr txBox="1"/>
          <p:nvPr/>
        </p:nvSpPr>
        <p:spPr>
          <a:xfrm>
            <a:off x="7194301" y="4278542"/>
            <a:ext cx="19967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Move towards standardization of operations across the EU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9D5B55-9920-C80F-06AC-67A765948BF4}"/>
              </a:ext>
            </a:extLst>
          </p:cNvPr>
          <p:cNvSpPr txBox="1"/>
          <p:nvPr/>
        </p:nvSpPr>
        <p:spPr>
          <a:xfrm>
            <a:off x="9230693" y="4283761"/>
            <a:ext cx="19967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Operational flexibility in relation to trains moving across borders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8D279B2-632A-6A35-DF66-95C49101C3CE}"/>
              </a:ext>
            </a:extLst>
          </p:cNvPr>
          <p:cNvSpPr txBox="1"/>
          <p:nvPr/>
        </p:nvSpPr>
        <p:spPr>
          <a:xfrm>
            <a:off x="9228261" y="3679156"/>
            <a:ext cx="266653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Allowing for use of ‘comfort areas’ by everyone in rush hour – with priority for ticket holders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934BCB-AE0A-3B20-816D-7A1B9C906CF1}"/>
              </a:ext>
            </a:extLst>
          </p:cNvPr>
          <p:cNvSpPr txBox="1"/>
          <p:nvPr/>
        </p:nvSpPr>
        <p:spPr>
          <a:xfrm>
            <a:off x="9228260" y="3196120"/>
            <a:ext cx="26665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Communication – with focus on sustainability of trains vs cars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9E7919-6AB3-75DA-14B2-C490C8451458}"/>
              </a:ext>
            </a:extLst>
          </p:cNvPr>
          <p:cNvSpPr txBox="1"/>
          <p:nvPr/>
        </p:nvSpPr>
        <p:spPr>
          <a:xfrm>
            <a:off x="9228261" y="2640430"/>
            <a:ext cx="27904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/>
              <a:t>Communication</a:t>
            </a:r>
            <a:r>
              <a:rPr lang="en-GB" sz="1200" dirty="0"/>
              <a:t> with focus on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388725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157E7E3-BDD5-4F64-89C9-4C2A96EBD1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792" y="158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157E7E3-BDD5-4F64-89C9-4C2A96EBD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2" y="158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itle 1">
            <a:extLst>
              <a:ext uri="{FF2B5EF4-FFF2-40B4-BE49-F238E27FC236}">
                <a16:creationId xmlns:a16="http://schemas.microsoft.com/office/drawing/2014/main" id="{DC3E0B22-F096-4C25-904E-EDE25CED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83" y="280190"/>
            <a:ext cx="10586173" cy="748627"/>
          </a:xfrm>
        </p:spPr>
        <p:txBody>
          <a:bodyPr vert="horz"/>
          <a:lstStyle/>
          <a:p>
            <a:b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</a:br>
            <a:r>
              <a:rPr lang="en-GB" sz="2400" b="1" dirty="0">
                <a:latin typeface="Arial Narrow" panose="020B0606020202030204" pitchFamily="34" charset="0"/>
                <a:sym typeface="Verdana" panose="020B0604030504040204" pitchFamily="34" charset="0"/>
              </a:rPr>
              <a:t>DSB Future of Danish Mobility</a:t>
            </a:r>
          </a:p>
        </p:txBody>
      </p:sp>
      <p:cxnSp>
        <p:nvCxnSpPr>
          <p:cNvPr id="71" name="Lige forbindelse 5">
            <a:extLst>
              <a:ext uri="{FF2B5EF4-FFF2-40B4-BE49-F238E27FC236}">
                <a16:creationId xmlns:a16="http://schemas.microsoft.com/office/drawing/2014/main" id="{BBFF3354-629E-4546-BE96-2A26ABA2DCAC}"/>
              </a:ext>
            </a:extLst>
          </p:cNvPr>
          <p:cNvCxnSpPr/>
          <p:nvPr/>
        </p:nvCxnSpPr>
        <p:spPr>
          <a:xfrm>
            <a:off x="346010" y="1147348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Lige forbindelse 5">
            <a:extLst>
              <a:ext uri="{FF2B5EF4-FFF2-40B4-BE49-F238E27FC236}">
                <a16:creationId xmlns:a16="http://schemas.microsoft.com/office/drawing/2014/main" id="{895341B9-60AC-403C-9E87-FFFE5CB6B047}"/>
              </a:ext>
            </a:extLst>
          </p:cNvPr>
          <p:cNvCxnSpPr/>
          <p:nvPr/>
        </p:nvCxnSpPr>
        <p:spPr>
          <a:xfrm>
            <a:off x="337701" y="6083760"/>
            <a:ext cx="11502039" cy="0"/>
          </a:xfrm>
          <a:prstGeom prst="line">
            <a:avLst/>
          </a:prstGeom>
          <a:ln w="12700">
            <a:solidFill>
              <a:srgbClr val="101A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Pladsholder til slidenummer 4">
            <a:extLst>
              <a:ext uri="{FF2B5EF4-FFF2-40B4-BE49-F238E27FC236}">
                <a16:creationId xmlns:a16="http://schemas.microsoft.com/office/drawing/2014/main" id="{654647B0-38B1-4C8C-8E1B-837AA611A1B3}"/>
              </a:ext>
            </a:extLst>
          </p:cNvPr>
          <p:cNvSpPr txBox="1">
            <a:spLocks/>
          </p:cNvSpPr>
          <p:nvPr/>
        </p:nvSpPr>
        <p:spPr>
          <a:xfrm>
            <a:off x="11458439" y="6271866"/>
            <a:ext cx="389611" cy="365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marL="252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8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anose="020B0604030504040204" pitchFamily="34" charset="0"/>
              <a:buChar char="•"/>
              <a:defRPr sz="1400" kern="1200" spc="-5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1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B7F785-9404-446A-8B74-CB57E2E14FFA}" type="slidenum">
              <a:rPr lang="en-GB" sz="1000" smtClean="0">
                <a:latin typeface="Arial Narrow" panose="020B0606020202030204" pitchFamily="34" charset="0"/>
                <a:sym typeface="Verdana" panose="020B0604030504040204" pitchFamily="34" charset="0"/>
              </a:rPr>
              <a:pPr algn="r"/>
              <a:t>9</a:t>
            </a:fld>
            <a:endParaRPr lang="en-GB" sz="1000">
              <a:latin typeface="Arial Narrow" panose="020B0606020202030204" pitchFamily="34" charset="0"/>
              <a:sym typeface="Verdana" panose="020B060403050404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D2D779F-2CE1-AAC4-7D5E-6595974BCC8E}"/>
              </a:ext>
            </a:extLst>
          </p:cNvPr>
          <p:cNvSpPr/>
          <p:nvPr/>
        </p:nvSpPr>
        <p:spPr>
          <a:xfrm>
            <a:off x="1250302" y="6270119"/>
            <a:ext cx="1660849" cy="255387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 dirty="0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C1A4200-E14D-1B64-66F1-A174A23F3004}"/>
              </a:ext>
            </a:extLst>
          </p:cNvPr>
          <p:cNvSpPr/>
          <p:nvPr/>
        </p:nvSpPr>
        <p:spPr>
          <a:xfrm>
            <a:off x="2855168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Insights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A3C5B21-451A-BC42-4504-1B911644C198}"/>
              </a:ext>
            </a:extLst>
          </p:cNvPr>
          <p:cNvSpPr/>
          <p:nvPr/>
        </p:nvSpPr>
        <p:spPr>
          <a:xfrm>
            <a:off x="4460034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Solution and Impact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AC48C8F-8259-040B-83C7-F3C20953E4E8}"/>
              </a:ext>
            </a:extLst>
          </p:cNvPr>
          <p:cNvSpPr/>
          <p:nvPr/>
        </p:nvSpPr>
        <p:spPr>
          <a:xfrm>
            <a:off x="6064900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Implementation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764431D-4958-E4F2-2160-9FDBADC83530}"/>
              </a:ext>
            </a:extLst>
          </p:cNvPr>
          <p:cNvSpPr/>
          <p:nvPr/>
        </p:nvSpPr>
        <p:spPr>
          <a:xfrm>
            <a:off x="7669766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Risk and Mitigation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6C216CE-895F-3E30-A317-94B6BA497939}"/>
              </a:ext>
            </a:extLst>
          </p:cNvPr>
          <p:cNvSpPr/>
          <p:nvPr/>
        </p:nvSpPr>
        <p:spPr>
          <a:xfrm>
            <a:off x="9274632" y="6270119"/>
            <a:ext cx="1660849" cy="25538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1100" b="1" noProof="0">
                <a:solidFill>
                  <a:schemeClr val="bg1"/>
                </a:solidFill>
                <a:latin typeface="Arial Narrow" panose="020B0606020202030204" pitchFamily="34" charset="0"/>
              </a:rPr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09D747-03A9-D255-8A24-1F5005379F73}"/>
              </a:ext>
            </a:extLst>
          </p:cNvPr>
          <p:cNvSpPr txBox="1">
            <a:spLocks/>
          </p:cNvSpPr>
          <p:nvPr/>
        </p:nvSpPr>
        <p:spPr bwMode="auto">
          <a:xfrm>
            <a:off x="781883" y="389613"/>
            <a:ext cx="10586173" cy="24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 cap="all" spc="-50" baseline="0">
                <a:solidFill>
                  <a:schemeClr val="tx2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2pPr>
            <a:lvl3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3pPr>
            <a:lvl4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4pPr>
            <a:lvl5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9pPr>
          </a:lstStyle>
          <a:p>
            <a:pPr>
              <a:buFontTx/>
              <a:buNone/>
            </a:pPr>
            <a:r>
              <a:rPr lang="en-GB" sz="1600" spc="0" dirty="0">
                <a:solidFill>
                  <a:schemeClr val="tx1"/>
                </a:solidFill>
                <a:latin typeface="Arial Narrow" panose="020B0606020202030204" pitchFamily="34" charset="0"/>
                <a:sym typeface="Verdana" panose="020B0604030504040204" pitchFamily="34" charset="0"/>
              </a:rPr>
              <a:t>DSB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95DB92-5EB7-CDAA-24DC-84E510293E4A}"/>
              </a:ext>
            </a:extLst>
          </p:cNvPr>
          <p:cNvGrpSpPr/>
          <p:nvPr/>
        </p:nvGrpSpPr>
        <p:grpSpPr>
          <a:xfrm>
            <a:off x="923603" y="1439688"/>
            <a:ext cx="2446847" cy="4340331"/>
            <a:chOff x="798515" y="1437677"/>
            <a:chExt cx="3125787" cy="43403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E2C65D0-D9E2-2F9F-A4BF-6EC9B6B156C2}"/>
                </a:ext>
              </a:extLst>
            </p:cNvPr>
            <p:cNvSpPr/>
            <p:nvPr/>
          </p:nvSpPr>
          <p:spPr>
            <a:xfrm>
              <a:off x="798516" y="1530206"/>
              <a:ext cx="3125786" cy="4247802"/>
            </a:xfrm>
            <a:prstGeom prst="roundRect">
              <a:avLst>
                <a:gd name="adj" fmla="val 1495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Increase profitability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State-owned, but operates independently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Highly subsidised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Significant societal importance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Owns trains and operations</a:t>
              </a:r>
            </a:p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endParaRPr lang="en-GB" sz="1200" b="1" spc="5" dirty="0">
                <a:solidFill>
                  <a:schemeClr val="tx1"/>
                </a:solidFill>
                <a:latin typeface="+mj-lt"/>
                <a:cs typeface="Verdana"/>
              </a:endParaRPr>
            </a:p>
          </p:txBody>
        </p:sp>
        <p:sp>
          <p:nvSpPr>
            <p:cNvPr id="87" name="Rectangle: Top Corners Rounded 86">
              <a:extLst>
                <a:ext uri="{FF2B5EF4-FFF2-40B4-BE49-F238E27FC236}">
                  <a16:creationId xmlns:a16="http://schemas.microsoft.com/office/drawing/2014/main" id="{FE32B1C2-1BFF-98AA-CB1C-FB5D0E742F7E}"/>
                </a:ext>
              </a:extLst>
            </p:cNvPr>
            <p:cNvSpPr/>
            <p:nvPr/>
          </p:nvSpPr>
          <p:spPr>
            <a:xfrm>
              <a:off x="798515" y="1437677"/>
              <a:ext cx="3125786" cy="382088"/>
            </a:xfrm>
            <a:prstGeom prst="round2SameRect">
              <a:avLst>
                <a:gd name="adj1" fmla="val 16667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/>
                </a:gs>
                <a:gs pos="100000">
                  <a:schemeClr val="tx2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700" algn="ctr">
                <a:spcAft>
                  <a:spcPts val="0"/>
                </a:spcAft>
                <a:tabLst>
                  <a:tab pos="4935538" algn="l"/>
                </a:tabLst>
              </a:pPr>
              <a:r>
                <a:rPr lang="en-GB" sz="1400" b="1" spc="5">
                  <a:solidFill>
                    <a:schemeClr val="bg1"/>
                  </a:solidFill>
                  <a:latin typeface="+mj-lt"/>
                </a:rPr>
                <a:t>Situation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570AF0-839E-AE57-1283-6164686E0B2E}"/>
              </a:ext>
            </a:extLst>
          </p:cNvPr>
          <p:cNvGrpSpPr/>
          <p:nvPr/>
        </p:nvGrpSpPr>
        <p:grpSpPr>
          <a:xfrm>
            <a:off x="3747246" y="1439688"/>
            <a:ext cx="3954335" cy="2361509"/>
            <a:chOff x="798515" y="1437677"/>
            <a:chExt cx="3125787" cy="23615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AC615E1-0DD6-2AB8-E9B4-9562399502F1}"/>
                </a:ext>
              </a:extLst>
            </p:cNvPr>
            <p:cNvSpPr/>
            <p:nvPr/>
          </p:nvSpPr>
          <p:spPr>
            <a:xfrm>
              <a:off x="798516" y="1530206"/>
              <a:ext cx="3125786" cy="2268980"/>
            </a:xfrm>
            <a:prstGeom prst="roundRect">
              <a:avLst>
                <a:gd name="adj" fmla="val 2524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4150" indent="-171450">
                <a:spcAft>
                  <a:spcPts val="600"/>
                </a:spcAft>
                <a:buClr>
                  <a:srgbClr val="006FAD"/>
                </a:buClr>
                <a:buFont typeface="Wingdings" panose="05000000000000000000" pitchFamily="2" charset="2"/>
                <a:buChar char="Ø"/>
                <a:tabLst>
                  <a:tab pos="4935538" algn="l"/>
                </a:tabLst>
              </a:pPr>
              <a:endParaRPr lang="en-GB" sz="1000" spc="5">
                <a:solidFill>
                  <a:schemeClr val="tx1"/>
                </a:solidFill>
                <a:latin typeface="+mj-lt"/>
                <a:cs typeface="Verdana"/>
              </a:endParaRPr>
            </a:p>
          </p:txBody>
        </p:sp>
        <p:sp>
          <p:nvSpPr>
            <p:cNvPr id="90" name="Rectangle: Top Corners Rounded 89">
              <a:extLst>
                <a:ext uri="{FF2B5EF4-FFF2-40B4-BE49-F238E27FC236}">
                  <a16:creationId xmlns:a16="http://schemas.microsoft.com/office/drawing/2014/main" id="{DFEF436B-8448-0E47-8998-093ACE67E0A4}"/>
                </a:ext>
              </a:extLst>
            </p:cNvPr>
            <p:cNvSpPr/>
            <p:nvPr/>
          </p:nvSpPr>
          <p:spPr>
            <a:xfrm>
              <a:off x="798515" y="1437677"/>
              <a:ext cx="3125786" cy="382088"/>
            </a:xfrm>
            <a:prstGeom prst="round2SameRect">
              <a:avLst>
                <a:gd name="adj1" fmla="val 16667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/>
                </a:gs>
                <a:gs pos="100000">
                  <a:schemeClr val="tx2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700" algn="ctr">
                <a:tabLst>
                  <a:tab pos="4935538" algn="l"/>
                </a:tabLst>
              </a:pPr>
              <a:r>
                <a:rPr lang="en-GB" sz="1400" b="1" spc="5">
                  <a:solidFill>
                    <a:schemeClr val="bg1"/>
                  </a:solidFill>
                  <a:latin typeface="+mj-lt"/>
                </a:rPr>
                <a:t>Complication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3FA8668-2D14-063B-5030-C6CBDC380773}"/>
              </a:ext>
            </a:extLst>
          </p:cNvPr>
          <p:cNvGrpSpPr/>
          <p:nvPr/>
        </p:nvGrpSpPr>
        <p:grpSpPr>
          <a:xfrm>
            <a:off x="3747246" y="3983378"/>
            <a:ext cx="3954333" cy="1796638"/>
            <a:chOff x="798515" y="1437677"/>
            <a:chExt cx="3125787" cy="17966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F15E561D-5B4A-4DC0-4AA0-E71D3B45B7D8}"/>
                </a:ext>
              </a:extLst>
            </p:cNvPr>
            <p:cNvSpPr/>
            <p:nvPr/>
          </p:nvSpPr>
          <p:spPr>
            <a:xfrm>
              <a:off x="798516" y="1587264"/>
              <a:ext cx="3125786" cy="1647051"/>
            </a:xfrm>
            <a:prstGeom prst="roundRect">
              <a:avLst>
                <a:gd name="adj" fmla="val 4297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4150" indent="-171450" algn="ctr">
                <a:spcAft>
                  <a:spcPts val="600"/>
                </a:spcAft>
                <a:buClr>
                  <a:srgbClr val="006FAD"/>
                </a:buClr>
                <a:buFont typeface="Arial" panose="020B0604020202020204" pitchFamily="34" charset="0"/>
                <a:buChar char="•"/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  <a:cs typeface="Verdana"/>
                </a:rPr>
                <a:t>How can DSB foster future profitable growth?</a:t>
              </a:r>
            </a:p>
          </p:txBody>
        </p:sp>
        <p:sp>
          <p:nvSpPr>
            <p:cNvPr id="93" name="Rectangle: Top Corners Rounded 92">
              <a:extLst>
                <a:ext uri="{FF2B5EF4-FFF2-40B4-BE49-F238E27FC236}">
                  <a16:creationId xmlns:a16="http://schemas.microsoft.com/office/drawing/2014/main" id="{4D841E48-A05A-A6C8-0442-9512F603C0AD}"/>
                </a:ext>
              </a:extLst>
            </p:cNvPr>
            <p:cNvSpPr/>
            <p:nvPr/>
          </p:nvSpPr>
          <p:spPr>
            <a:xfrm>
              <a:off x="798515" y="1437677"/>
              <a:ext cx="3125786" cy="382088"/>
            </a:xfrm>
            <a:prstGeom prst="round2SameRect">
              <a:avLst>
                <a:gd name="adj1" fmla="val 16667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/>
                </a:gs>
                <a:gs pos="100000">
                  <a:schemeClr val="tx2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700" algn="ctr">
                <a:tabLst>
                  <a:tab pos="4935538" algn="l"/>
                </a:tabLst>
              </a:pPr>
              <a:r>
                <a:rPr lang="en-GB" sz="1400" b="1" spc="5">
                  <a:solidFill>
                    <a:schemeClr val="bg1"/>
                  </a:solidFill>
                  <a:latin typeface="+mj-lt"/>
                </a:rPr>
                <a:t>Questions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AF47913-B4E9-EC24-B2FE-76D59F4E68DE}"/>
              </a:ext>
            </a:extLst>
          </p:cNvPr>
          <p:cNvGrpSpPr/>
          <p:nvPr/>
        </p:nvGrpSpPr>
        <p:grpSpPr>
          <a:xfrm>
            <a:off x="8038173" y="1439688"/>
            <a:ext cx="3420266" cy="4138152"/>
            <a:chOff x="798515" y="1437677"/>
            <a:chExt cx="3125787" cy="41381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810FA7C-4248-B2D7-17A1-D8873DF0ACEA}"/>
                </a:ext>
              </a:extLst>
            </p:cNvPr>
            <p:cNvSpPr/>
            <p:nvPr/>
          </p:nvSpPr>
          <p:spPr>
            <a:xfrm>
              <a:off x="798516" y="1530206"/>
              <a:ext cx="3125786" cy="4045623"/>
            </a:xfrm>
            <a:prstGeom prst="roundRect">
              <a:avLst>
                <a:gd name="adj" fmla="val 2524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 algn="ctr">
                <a:spcAft>
                  <a:spcPts val="600"/>
                </a:spcAft>
                <a:buClr>
                  <a:srgbClr val="006FAD"/>
                </a:buClr>
                <a:tabLst>
                  <a:tab pos="4935538" algn="l"/>
                </a:tabLst>
              </a:pPr>
              <a:r>
                <a:rPr lang="en-GB" sz="1200" spc="5" dirty="0">
                  <a:solidFill>
                    <a:schemeClr val="tx1"/>
                  </a:solidFill>
                  <a:latin typeface="+mj-lt"/>
                </a:rPr>
                <a:t>DSB should increase its revenue to foster growth through </a:t>
              </a:r>
              <a:r>
                <a:rPr lang="en-GB" sz="1200" b="1" spc="5" dirty="0">
                  <a:solidFill>
                    <a:schemeClr val="tx1"/>
                  </a:solidFill>
                  <a:latin typeface="+mj-lt"/>
                </a:rPr>
                <a:t>an increased comfort segmentation</a:t>
              </a:r>
              <a:r>
                <a:rPr lang="en-GB" sz="1200" spc="5" dirty="0">
                  <a:solidFill>
                    <a:schemeClr val="tx1"/>
                  </a:solidFill>
                  <a:latin typeface="+mj-lt"/>
                </a:rPr>
                <a:t> in trains and on stations, improved </a:t>
              </a:r>
              <a:r>
                <a:rPr lang="en-GB" sz="1200" b="1" spc="5" dirty="0">
                  <a:solidFill>
                    <a:schemeClr val="tx1"/>
                  </a:solidFill>
                  <a:latin typeface="+mj-lt"/>
                </a:rPr>
                <a:t>integration with last-mile transport</a:t>
              </a:r>
              <a:r>
                <a:rPr lang="en-GB" sz="1200" spc="5" dirty="0">
                  <a:solidFill>
                    <a:schemeClr val="tx1"/>
                  </a:solidFill>
                  <a:latin typeface="+mj-lt"/>
                </a:rPr>
                <a:t> options, and </a:t>
              </a:r>
              <a:r>
                <a:rPr lang="en-GB" sz="1200" b="1" spc="5" dirty="0">
                  <a:solidFill>
                    <a:schemeClr val="tx1"/>
                  </a:solidFill>
                  <a:latin typeface="+mj-lt"/>
                </a:rPr>
                <a:t>positive communication </a:t>
              </a:r>
              <a:r>
                <a:rPr lang="en-GB" sz="1200" spc="5" dirty="0">
                  <a:solidFill>
                    <a:schemeClr val="tx1"/>
                  </a:solidFill>
                  <a:latin typeface="+mj-lt"/>
                </a:rPr>
                <a:t>regarding punctuality and sustainability of DSB trains.</a:t>
              </a:r>
            </a:p>
          </p:txBody>
        </p:sp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26C1542E-2304-3587-82A9-AA714028DBC0}"/>
                </a:ext>
              </a:extLst>
            </p:cNvPr>
            <p:cNvSpPr/>
            <p:nvPr/>
          </p:nvSpPr>
          <p:spPr>
            <a:xfrm>
              <a:off x="798515" y="1437677"/>
              <a:ext cx="3125786" cy="382088"/>
            </a:xfrm>
            <a:prstGeom prst="round2SameRect">
              <a:avLst>
                <a:gd name="adj1" fmla="val 16667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/>
                </a:gs>
                <a:gs pos="100000">
                  <a:schemeClr val="tx2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700" algn="ctr">
                <a:tabLst>
                  <a:tab pos="4935538" algn="l"/>
                </a:tabLst>
              </a:pPr>
              <a:r>
                <a:rPr lang="en-GB" sz="1400" b="1" spc="5" dirty="0">
                  <a:solidFill>
                    <a:schemeClr val="bg1"/>
                  </a:solidFill>
                  <a:latin typeface="+mj-lt"/>
                </a:rPr>
                <a:t>Answer</a:t>
              </a:r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7B29A4B9-0E5F-A175-A7E8-8D250DC1D0CF}"/>
              </a:ext>
            </a:extLst>
          </p:cNvPr>
          <p:cNvSpPr/>
          <p:nvPr/>
        </p:nvSpPr>
        <p:spPr>
          <a:xfrm>
            <a:off x="781883" y="1402132"/>
            <a:ext cx="457200" cy="4572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0" name="Graphic 109" descr="Topography Map with solid fill">
            <a:extLst>
              <a:ext uri="{FF2B5EF4-FFF2-40B4-BE49-F238E27FC236}">
                <a16:creationId xmlns:a16="http://schemas.microsoft.com/office/drawing/2014/main" id="{713ECFF6-7693-0C76-CEA1-46E091C3E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258" y="1481508"/>
            <a:ext cx="298450" cy="298448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77237F1-C11A-3982-F2AD-CB3AD5CE9BCC}"/>
              </a:ext>
            </a:extLst>
          </p:cNvPr>
          <p:cNvGrpSpPr/>
          <p:nvPr/>
        </p:nvGrpSpPr>
        <p:grpSpPr>
          <a:xfrm>
            <a:off x="3625511" y="1402132"/>
            <a:ext cx="457200" cy="457200"/>
            <a:chOff x="609600" y="1400121"/>
            <a:chExt cx="457200" cy="45720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A928B7C-ABEB-7033-F0A0-34D0DB353EEF}"/>
                </a:ext>
              </a:extLst>
            </p:cNvPr>
            <p:cNvSpPr/>
            <p:nvPr/>
          </p:nvSpPr>
          <p:spPr>
            <a:xfrm>
              <a:off x="609600" y="1400121"/>
              <a:ext cx="457200" cy="457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3" name="Graphic 112" descr="Hurdle with solid fill">
              <a:extLst>
                <a:ext uri="{FF2B5EF4-FFF2-40B4-BE49-F238E27FC236}">
                  <a16:creationId xmlns:a16="http://schemas.microsoft.com/office/drawing/2014/main" id="{10C11C1B-1B88-C747-CE76-01C854BE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63337" y="1453858"/>
              <a:ext cx="349726" cy="349726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E43BB90-D435-A35A-1640-D119D65B3BC4}"/>
              </a:ext>
            </a:extLst>
          </p:cNvPr>
          <p:cNvGrpSpPr/>
          <p:nvPr/>
        </p:nvGrpSpPr>
        <p:grpSpPr>
          <a:xfrm>
            <a:off x="3625511" y="3945822"/>
            <a:ext cx="457200" cy="457200"/>
            <a:chOff x="609600" y="1400121"/>
            <a:chExt cx="457200" cy="457200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9932E67-E691-4E4B-690E-149E6A23928E}"/>
                </a:ext>
              </a:extLst>
            </p:cNvPr>
            <p:cNvSpPr/>
            <p:nvPr/>
          </p:nvSpPr>
          <p:spPr>
            <a:xfrm>
              <a:off x="609600" y="1400121"/>
              <a:ext cx="457200" cy="457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6" name="Graphic 115" descr="Question Mark with solid fill">
              <a:extLst>
                <a:ext uri="{FF2B5EF4-FFF2-40B4-BE49-F238E27FC236}">
                  <a16:creationId xmlns:a16="http://schemas.microsoft.com/office/drawing/2014/main" id="{03C2D5B2-C021-62C8-493B-0B5D14DD6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88976" y="1479497"/>
              <a:ext cx="298448" cy="298448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175F60-4C06-A8BC-2F2A-882CC5EEF41B}"/>
              </a:ext>
            </a:extLst>
          </p:cNvPr>
          <p:cNvGrpSpPr/>
          <p:nvPr/>
        </p:nvGrpSpPr>
        <p:grpSpPr>
          <a:xfrm>
            <a:off x="7918032" y="1402132"/>
            <a:ext cx="457200" cy="457200"/>
            <a:chOff x="609600" y="1400121"/>
            <a:chExt cx="457200" cy="45720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48E2A80-070A-0CE4-72B6-FB83A223F8CC}"/>
                </a:ext>
              </a:extLst>
            </p:cNvPr>
            <p:cNvSpPr/>
            <p:nvPr/>
          </p:nvSpPr>
          <p:spPr>
            <a:xfrm>
              <a:off x="609600" y="1400121"/>
              <a:ext cx="457200" cy="457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0" name="Graphic 119" descr="Chevron arrows with solid fill">
              <a:extLst>
                <a:ext uri="{FF2B5EF4-FFF2-40B4-BE49-F238E27FC236}">
                  <a16:creationId xmlns:a16="http://schemas.microsoft.com/office/drawing/2014/main" id="{659070B8-63E4-CE6A-A056-6FB27075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88976" y="1479497"/>
              <a:ext cx="298448" cy="298448"/>
            </a:xfrm>
            <a:prstGeom prst="rect">
              <a:avLst/>
            </a:prstGeom>
          </p:spPr>
        </p:pic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8730D1B-451A-BC4C-8132-9C5349F8E092}"/>
              </a:ext>
            </a:extLst>
          </p:cNvPr>
          <p:cNvSpPr/>
          <p:nvPr/>
        </p:nvSpPr>
        <p:spPr>
          <a:xfrm>
            <a:off x="3757639" y="2320862"/>
            <a:ext cx="3943939" cy="141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Negative reputation with some customers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Increasing customer expectations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Competition from passenger cars</a:t>
            </a:r>
          </a:p>
          <a:p>
            <a:pPr algn="ctr"/>
            <a:endParaRPr lang="en-GB" sz="1200" b="1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GB" sz="1200" b="1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GB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510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ambøll">
  <a:themeElements>
    <a:clrScheme name="Ramboll 2021">
      <a:dk1>
        <a:srgbClr val="000000"/>
      </a:dk1>
      <a:lt1>
        <a:srgbClr val="FFFFFF"/>
      </a:lt1>
      <a:dk2>
        <a:srgbClr val="009DF0"/>
      </a:dk2>
      <a:lt2>
        <a:srgbClr val="273943"/>
      </a:lt2>
      <a:accent1>
        <a:srgbClr val="05326E"/>
      </a:accent1>
      <a:accent2>
        <a:srgbClr val="125A40"/>
      </a:accent2>
      <a:accent3>
        <a:srgbClr val="ADD095"/>
      </a:accent3>
      <a:accent4>
        <a:srgbClr val="62294B"/>
      </a:accent4>
      <a:accent5>
        <a:srgbClr val="FF8855"/>
      </a:accent5>
      <a:accent6>
        <a:srgbClr val="E3E1D8"/>
      </a:accent6>
      <a:hlink>
        <a:srgbClr val="009DF0"/>
      </a:hlink>
      <a:folHlink>
        <a:srgbClr val="CCEBFD"/>
      </a:folHlink>
    </a:clrScheme>
    <a:fontScheme name="Rambol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custClrLst>
    <a:custClr name="Black">
      <a:srgbClr val="000000"/>
    </a:custClr>
    <a:custClr name="Mountain 100%">
      <a:srgbClr val="273943"/>
    </a:custClr>
    <a:custClr name="Cyan 100%">
      <a:srgbClr val="009DF0"/>
    </a:custClr>
    <a:custClr name="Ocean 100%">
      <a:srgbClr val="05326E"/>
    </a:custClr>
    <a:custClr name="Forest 100%">
      <a:srgbClr val="125A40"/>
    </a:custClr>
    <a:custClr name="Grass 100%">
      <a:srgbClr val="ADD095"/>
    </a:custClr>
    <a:custClr name="Heath 100%">
      <a:srgbClr val="61294B"/>
    </a:custClr>
    <a:custClr name="Field 100%">
      <a:srgbClr val="FF8855"/>
    </a:custClr>
    <a:custClr name="Pebble 100%">
      <a:srgbClr val="E3E1D8"/>
    </a:custClr>
    <a:custClr name="Sand 100%">
      <a:srgbClr val="FFE682"/>
    </a:custClr>
    <a:custClr name="Text color">
      <a:srgbClr val="333333"/>
    </a:custClr>
    <a:custClr name="Mountain 80%">
      <a:srgbClr val="47525A"/>
    </a:custClr>
    <a:custClr name="Cyan 80%">
      <a:srgbClr val="33B1F3"/>
    </a:custClr>
    <a:custClr name="Ocean 80%">
      <a:srgbClr val="375B8B"/>
    </a:custClr>
    <a:custClr name="Forest 80%">
      <a:srgbClr val="417B66"/>
    </a:custClr>
    <a:custClr name="Grass 80%">
      <a:srgbClr val="BDD9AA"/>
    </a:custClr>
    <a:custClr name="Heath 80%">
      <a:srgbClr val="794B62"/>
    </a:custClr>
    <a:custClr name="Field 80%">
      <a:srgbClr val="F89D73"/>
    </a:custClr>
    <a:custClr name="Pebble 80%">
      <a:srgbClr val="E9E7E0"/>
    </a:custClr>
    <a:custClr name="Sand 80%">
      <a:srgbClr val="FCE783"/>
    </a:custClr>
    <a:custClr name="White">
      <a:srgbClr val="FFFFFF"/>
    </a:custClr>
    <a:custClr name="Mountain 60%">
      <a:srgbClr val="7D888E"/>
    </a:custClr>
    <a:custClr name="Cyan 60%">
      <a:srgbClr val="66C4F6"/>
    </a:custClr>
    <a:custClr name="Ocean 60%">
      <a:srgbClr val="6984A8"/>
    </a:custClr>
    <a:custClr name="Forest 60%">
      <a:srgbClr val="719C8C"/>
    </a:custClr>
    <a:custClr name="Grass 60%">
      <a:srgbClr val="CEE3BF"/>
    </a:custClr>
    <a:custClr name="Heath 60%">
      <a:srgbClr val="A17F93"/>
    </a:custClr>
    <a:custClr name="Field 60%">
      <a:srgbClr val="FFB899"/>
    </a:custClr>
    <a:custClr name="Pebble 60%">
      <a:srgbClr val="EEEDE8"/>
    </a:custClr>
    <a:custClr name="Sand 60%">
      <a:srgbClr val="FFFAB4"/>
    </a:custClr>
    <a:custClr name="White">
      <a:srgbClr val="FFFFFF"/>
    </a:custClr>
    <a:custClr name="Mountain 40%">
      <a:srgbClr val="D3D7D9"/>
    </a:custClr>
    <a:custClr name="Cyan 40%">
      <a:srgbClr val="CCEBFD"/>
    </a:custClr>
    <a:custClr name="Ocean 40%">
      <a:srgbClr val="CED6E3"/>
    </a:custClr>
    <a:custClr name="Forest 40%">
      <a:srgbClr val="CFDED9"/>
    </a:custClr>
    <a:custClr name="Grass 40%">
      <a:srgbClr val="EFF7EA"/>
    </a:custClr>
    <a:custClr name="Heath 40%">
      <a:srgbClr val="DFD4DA"/>
    </a:custClr>
    <a:custClr name="Field 40%">
      <a:srgbClr val="FFE7DD"/>
    </a:custClr>
    <a:custClr name="Pebble 40%">
      <a:srgbClr val="F9F9F7"/>
    </a:custClr>
    <a:custClr name="Sand 40%">
      <a:srgbClr val="FFFAE6"/>
    </a:custClr>
  </a:custClrLst>
  <a:extLst>
    <a:ext uri="{05A4C25C-085E-4340-85A3-A5531E510DB2}">
      <thm15:themeFamily xmlns:thm15="http://schemas.microsoft.com/office/thememl/2012/main" name="BaseTemplate 16-9 UK.potx" id="{99839C17-9291-4D6B-9A70-B923972FEA85}" vid="{497495C2-62DF-4425-B50B-9A17880EC5A0}"/>
    </a:ext>
  </a:extLst>
</a:theme>
</file>

<file path=ppt/theme/theme2.xml><?xml version="1.0" encoding="utf-8"?>
<a:theme xmlns:a="http://schemas.openxmlformats.org/drawingml/2006/main" name="1_Rambøll">
  <a:themeElements>
    <a:clrScheme name="Ramboll 2021">
      <a:dk1>
        <a:srgbClr val="000000"/>
      </a:dk1>
      <a:lt1>
        <a:srgbClr val="FFFFFF"/>
      </a:lt1>
      <a:dk2>
        <a:srgbClr val="009DF0"/>
      </a:dk2>
      <a:lt2>
        <a:srgbClr val="273943"/>
      </a:lt2>
      <a:accent1>
        <a:srgbClr val="05326E"/>
      </a:accent1>
      <a:accent2>
        <a:srgbClr val="125A40"/>
      </a:accent2>
      <a:accent3>
        <a:srgbClr val="ADD095"/>
      </a:accent3>
      <a:accent4>
        <a:srgbClr val="62294B"/>
      </a:accent4>
      <a:accent5>
        <a:srgbClr val="FF8855"/>
      </a:accent5>
      <a:accent6>
        <a:srgbClr val="E3E1D8"/>
      </a:accent6>
      <a:hlink>
        <a:srgbClr val="009DF0"/>
      </a:hlink>
      <a:folHlink>
        <a:srgbClr val="CCEBFD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custClrLst>
    <a:custClr name="Black">
      <a:srgbClr val="000000"/>
    </a:custClr>
    <a:custClr name="Mountain 100%">
      <a:srgbClr val="273943"/>
    </a:custClr>
    <a:custClr name="Cyan 100%">
      <a:srgbClr val="009DF0"/>
    </a:custClr>
    <a:custClr name="Ocean 100%">
      <a:srgbClr val="05326E"/>
    </a:custClr>
    <a:custClr name="Forest 100%">
      <a:srgbClr val="125A40"/>
    </a:custClr>
    <a:custClr name="Grass 100%">
      <a:srgbClr val="ADD095"/>
    </a:custClr>
    <a:custClr name="Heath 100%">
      <a:srgbClr val="61294B"/>
    </a:custClr>
    <a:custClr name="Field 100%">
      <a:srgbClr val="FF8855"/>
    </a:custClr>
    <a:custClr name="Pebble 100%">
      <a:srgbClr val="E3E1D8"/>
    </a:custClr>
    <a:custClr name="Sand 100%">
      <a:srgbClr val="FFE682"/>
    </a:custClr>
    <a:custClr name="Text color">
      <a:srgbClr val="333333"/>
    </a:custClr>
    <a:custClr name="Mountain 80%">
      <a:srgbClr val="47525A"/>
    </a:custClr>
    <a:custClr name="Cyan 80%">
      <a:srgbClr val="33B1F3"/>
    </a:custClr>
    <a:custClr name="Ocean 80%">
      <a:srgbClr val="375B8B"/>
    </a:custClr>
    <a:custClr name="Forest 80%">
      <a:srgbClr val="417B66"/>
    </a:custClr>
    <a:custClr name="Grass 80%">
      <a:srgbClr val="BDD9AA"/>
    </a:custClr>
    <a:custClr name="Heath 80%">
      <a:srgbClr val="794B62"/>
    </a:custClr>
    <a:custClr name="Field 80%">
      <a:srgbClr val="F89D73"/>
    </a:custClr>
    <a:custClr name="Pebble 80%">
      <a:srgbClr val="E9E7E0"/>
    </a:custClr>
    <a:custClr name="Sand 80%">
      <a:srgbClr val="FCE783"/>
    </a:custClr>
    <a:custClr name="White">
      <a:srgbClr val="FFFFFF"/>
    </a:custClr>
    <a:custClr name="Mountain 60%">
      <a:srgbClr val="7D888E"/>
    </a:custClr>
    <a:custClr name="Cyan 60%">
      <a:srgbClr val="66C4F6"/>
    </a:custClr>
    <a:custClr name="Ocean 60%">
      <a:srgbClr val="6984A8"/>
    </a:custClr>
    <a:custClr name="Forest 60%">
      <a:srgbClr val="719C8C"/>
    </a:custClr>
    <a:custClr name="Grass 60%">
      <a:srgbClr val="CEE3BF"/>
    </a:custClr>
    <a:custClr name="Heath 60%">
      <a:srgbClr val="A17F93"/>
    </a:custClr>
    <a:custClr name="Field 60%">
      <a:srgbClr val="FFB899"/>
    </a:custClr>
    <a:custClr name="Pebble 60%">
      <a:srgbClr val="EEEDE8"/>
    </a:custClr>
    <a:custClr name="Sand 60%">
      <a:srgbClr val="FFFAB4"/>
    </a:custClr>
    <a:custClr name="White">
      <a:srgbClr val="FFFFFF"/>
    </a:custClr>
    <a:custClr name="Mountain 40%">
      <a:srgbClr val="D3D7D9"/>
    </a:custClr>
    <a:custClr name="Cyan 40%">
      <a:srgbClr val="CCEBFD"/>
    </a:custClr>
    <a:custClr name="Ocean 40%">
      <a:srgbClr val="CED6E3"/>
    </a:custClr>
    <a:custClr name="Forest 40%">
      <a:srgbClr val="CFDED9"/>
    </a:custClr>
    <a:custClr name="Grass 40%">
      <a:srgbClr val="EFF7EA"/>
    </a:custClr>
    <a:custClr name="Heath 40%">
      <a:srgbClr val="DFD4DA"/>
    </a:custClr>
    <a:custClr name="Field 40%">
      <a:srgbClr val="FFE7DD"/>
    </a:custClr>
    <a:custClr name="Pebble 40%">
      <a:srgbClr val="F9F9F7"/>
    </a:custClr>
    <a:custClr name="Sand 40%">
      <a:srgbClr val="FFFAE6"/>
    </a:custClr>
  </a:custClrLst>
  <a:extLst>
    <a:ext uri="{05A4C25C-085E-4340-85A3-A5531E510DB2}">
      <thm15:themeFamily xmlns:thm15="http://schemas.microsoft.com/office/thememl/2012/main" name="BaseTemplate 16-9 UK.potx" id="{99839C17-9291-4D6B-9A70-B923972FEA85}" vid="{497495C2-62DF-4425-B50B-9A17880EC5A0}"/>
    </a:ext>
  </a:extLst>
</a:theme>
</file>

<file path=ppt/theme/theme3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ck">
      <a:srgbClr val="000000"/>
    </a:custClr>
    <a:custClr name="Mountain 100%">
      <a:srgbClr val="273943"/>
    </a:custClr>
    <a:custClr name="Cyan 100%">
      <a:srgbClr val="009DF0"/>
    </a:custClr>
    <a:custClr name="Ocean 100%">
      <a:srgbClr val="05326E"/>
    </a:custClr>
    <a:custClr name="Forest 100%">
      <a:srgbClr val="125A40"/>
    </a:custClr>
    <a:custClr name="Grass 100%">
      <a:srgbClr val="ADD095"/>
    </a:custClr>
    <a:custClr name="Heath 100%">
      <a:srgbClr val="61294B"/>
    </a:custClr>
    <a:custClr name="Field 100%">
      <a:srgbClr val="FF8855"/>
    </a:custClr>
    <a:custClr name="Pebble 100%">
      <a:srgbClr val="E3E1D8"/>
    </a:custClr>
    <a:custClr name="Sand 100%">
      <a:srgbClr val="FFE682"/>
    </a:custClr>
    <a:custClr name="Text color">
      <a:srgbClr val="333333"/>
    </a:custClr>
    <a:custClr name="Mountain 80%">
      <a:srgbClr val="47525A"/>
    </a:custClr>
    <a:custClr name="Cyan 80%">
      <a:srgbClr val="33B1F3"/>
    </a:custClr>
    <a:custClr name="Ocean 80%">
      <a:srgbClr val="375B8B"/>
    </a:custClr>
    <a:custClr name="Forest 80%">
      <a:srgbClr val="417B66"/>
    </a:custClr>
    <a:custClr name="Grass 80%">
      <a:srgbClr val="BDD9AA"/>
    </a:custClr>
    <a:custClr name="Heath 80%">
      <a:srgbClr val="794B62"/>
    </a:custClr>
    <a:custClr name="Field 80%">
      <a:srgbClr val="F89D73"/>
    </a:custClr>
    <a:custClr name="Pebble 80%">
      <a:srgbClr val="E9E7E0"/>
    </a:custClr>
    <a:custClr name="Sand 80%">
      <a:srgbClr val="FCE783"/>
    </a:custClr>
    <a:custClr name="White">
      <a:srgbClr val="FFFFFF"/>
    </a:custClr>
    <a:custClr name="Mountain 60%">
      <a:srgbClr val="7D888E"/>
    </a:custClr>
    <a:custClr name="Cyan 60%">
      <a:srgbClr val="66C4F6"/>
    </a:custClr>
    <a:custClr name="Ocean 60%">
      <a:srgbClr val="6984A8"/>
    </a:custClr>
    <a:custClr name="Forest 60%">
      <a:srgbClr val="719C8C"/>
    </a:custClr>
    <a:custClr name="Grass 60%">
      <a:srgbClr val="CEE3BF"/>
    </a:custClr>
    <a:custClr name="Heath 60%">
      <a:srgbClr val="A17F93"/>
    </a:custClr>
    <a:custClr name="Field 60%">
      <a:srgbClr val="FFB899"/>
    </a:custClr>
    <a:custClr name="Pebble 60%">
      <a:srgbClr val="EEEDE8"/>
    </a:custClr>
    <a:custClr name="Sand 60%">
      <a:srgbClr val="FFFAB4"/>
    </a:custClr>
    <a:custClr name="White">
      <a:srgbClr val="FFFFFF"/>
    </a:custClr>
    <a:custClr name="Mountain 40%">
      <a:srgbClr val="D3D7D9"/>
    </a:custClr>
    <a:custClr name="Cyan 40%">
      <a:srgbClr val="CCEBFD"/>
    </a:custClr>
    <a:custClr name="Ocean 40%">
      <a:srgbClr val="CED6E3"/>
    </a:custClr>
    <a:custClr name="Forest 40%">
      <a:srgbClr val="CFDED9"/>
    </a:custClr>
    <a:custClr name="Grass 40%">
      <a:srgbClr val="EFF7EA"/>
    </a:custClr>
    <a:custClr name="Heath 40%">
      <a:srgbClr val="DFD4DA"/>
    </a:custClr>
    <a:custClr name="Field 40%">
      <a:srgbClr val="FFE7DD"/>
    </a:custClr>
    <a:custClr name="Pebble 40%">
      <a:srgbClr val="F9F9F7"/>
    </a:custClr>
    <a:custClr name="Sand 40%">
      <a:srgbClr val="FFFAE6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ck">
      <a:srgbClr val="000000"/>
    </a:custClr>
    <a:custClr name="Mountain 100%">
      <a:srgbClr val="273943"/>
    </a:custClr>
    <a:custClr name="Cyan 100%">
      <a:srgbClr val="009DF0"/>
    </a:custClr>
    <a:custClr name="Ocean 100%">
      <a:srgbClr val="05326E"/>
    </a:custClr>
    <a:custClr name="Forest 100%">
      <a:srgbClr val="125A40"/>
    </a:custClr>
    <a:custClr name="Grass 100%">
      <a:srgbClr val="ADD095"/>
    </a:custClr>
    <a:custClr name="Heath 100%">
      <a:srgbClr val="61294B"/>
    </a:custClr>
    <a:custClr name="Field 100%">
      <a:srgbClr val="FF8855"/>
    </a:custClr>
    <a:custClr name="Pebble 100%">
      <a:srgbClr val="E3E1D8"/>
    </a:custClr>
    <a:custClr name="Sand 100%">
      <a:srgbClr val="FFE682"/>
    </a:custClr>
    <a:custClr name="Text color">
      <a:srgbClr val="333333"/>
    </a:custClr>
    <a:custClr name="Mountain 80%">
      <a:srgbClr val="47525A"/>
    </a:custClr>
    <a:custClr name="Cyan 80%">
      <a:srgbClr val="33B1F3"/>
    </a:custClr>
    <a:custClr name="Ocean 80%">
      <a:srgbClr val="375B8B"/>
    </a:custClr>
    <a:custClr name="Forest 80%">
      <a:srgbClr val="417B66"/>
    </a:custClr>
    <a:custClr name="Grass 80%">
      <a:srgbClr val="BDD9AA"/>
    </a:custClr>
    <a:custClr name="Heath 80%">
      <a:srgbClr val="794B62"/>
    </a:custClr>
    <a:custClr name="Field 80%">
      <a:srgbClr val="F89D73"/>
    </a:custClr>
    <a:custClr name="Pebble 80%">
      <a:srgbClr val="E9E7E0"/>
    </a:custClr>
    <a:custClr name="Sand 80%">
      <a:srgbClr val="FCE783"/>
    </a:custClr>
    <a:custClr name="White">
      <a:srgbClr val="FFFFFF"/>
    </a:custClr>
    <a:custClr name="Mountain 60%">
      <a:srgbClr val="7D888E"/>
    </a:custClr>
    <a:custClr name="Cyan 60%">
      <a:srgbClr val="66C4F6"/>
    </a:custClr>
    <a:custClr name="Ocean 60%">
      <a:srgbClr val="6984A8"/>
    </a:custClr>
    <a:custClr name="Forest 60%">
      <a:srgbClr val="719C8C"/>
    </a:custClr>
    <a:custClr name="Grass 60%">
      <a:srgbClr val="CEE3BF"/>
    </a:custClr>
    <a:custClr name="Heath 60%">
      <a:srgbClr val="A17F93"/>
    </a:custClr>
    <a:custClr name="Field 60%">
      <a:srgbClr val="FFB899"/>
    </a:custClr>
    <a:custClr name="Pebble 60%">
      <a:srgbClr val="EEEDE8"/>
    </a:custClr>
    <a:custClr name="Sand 60%">
      <a:srgbClr val="FFFAB4"/>
    </a:custClr>
    <a:custClr name="White">
      <a:srgbClr val="FFFFFF"/>
    </a:custClr>
    <a:custClr name="Mountain 40%">
      <a:srgbClr val="D3D7D9"/>
    </a:custClr>
    <a:custClr name="Cyan 40%">
      <a:srgbClr val="CCEBFD"/>
    </a:custClr>
    <a:custClr name="Ocean 40%">
      <a:srgbClr val="CED6E3"/>
    </a:custClr>
    <a:custClr name="Forest 40%">
      <a:srgbClr val="CFDED9"/>
    </a:custClr>
    <a:custClr name="Grass 40%">
      <a:srgbClr val="EFF7EA"/>
    </a:custClr>
    <a:custClr name="Heath 40%">
      <a:srgbClr val="DFD4DA"/>
    </a:custClr>
    <a:custClr name="Field 40%">
      <a:srgbClr val="FFE7DD"/>
    </a:custClr>
    <a:custClr name="Pebble 40%">
      <a:srgbClr val="F9F9F7"/>
    </a:custClr>
    <a:custClr name="Sand 40%">
      <a:srgbClr val="FFFAE6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TemplafyTemplateConfiguration><![CDATA[{"elementsMetadata":[{"type":"shape","id":"a42709cf-a26f-4392-add7-506e9daf7637","elementConfiguration":{"binding":"{{UserProfile.Office.BlankSelection}}","visibility":"","type":"text","disableUpdates":false}}],"transformationConfigurations":[{"propertyName":"BlankSelection","propertyValue":"{{UserProfile.Office.BlankSelection}}","disableUpdates":false,"type":"customDocumentProperty"},{"propertyName":"IsNew","propertyValue":"true","disableUpdates":false,"type":"customDocumentProperty"}],"templateName":"Blank","templateDescription":"","enableDocumentContentUpdater":false,"version":"2.0"}]]></TemplafyTemplateConfiguration>
</file>

<file path=customXml/item3.xml><?xml version="1.0" encoding="utf-8"?>
<TemplafyFormConfiguration><![CDATA[{"formFields":[],"formDataEntries":[]}]]></TemplafyFormConfiguratio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7D2F7430E48248B6FA1B4C974488AB" ma:contentTypeVersion="0" ma:contentTypeDescription="Create a new document." ma:contentTypeScope="" ma:versionID="ef78d095797344df763991f5f52923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556ec61e8ca2779a40ac8341d286d6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99DD09-346E-4084-AE1D-06BF71408F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7A3A21-999B-468C-A495-01738D07585D}">
  <ds:schemaRefs/>
</ds:datastoreItem>
</file>

<file path=customXml/itemProps3.xml><?xml version="1.0" encoding="utf-8"?>
<ds:datastoreItem xmlns:ds="http://schemas.openxmlformats.org/officeDocument/2006/customXml" ds:itemID="{B13A3067-8B87-4BB8-9074-25CDC43A7AD1}">
  <ds:schemaRefs/>
</ds:datastoreItem>
</file>

<file path=customXml/itemProps4.xml><?xml version="1.0" encoding="utf-8"?>
<ds:datastoreItem xmlns:ds="http://schemas.openxmlformats.org/officeDocument/2006/customXml" ds:itemID="{4403B010-E082-47BB-80A0-A3F9DB9EAD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5.xml><?xml version="1.0" encoding="utf-8"?>
<ds:datastoreItem xmlns:ds="http://schemas.openxmlformats.org/officeDocument/2006/customXml" ds:itemID="{5543EF78-2F65-46A2-8B9B-EEAF70AEB4C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BaseTemplate 16-9 UK</Template>
  <TotalTime>0</TotalTime>
  <Words>855</Words>
  <Application>Microsoft Office PowerPoint</Application>
  <PresentationFormat>Widescreen</PresentationFormat>
  <Paragraphs>221</Paragraphs>
  <Slides>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Verdana</vt:lpstr>
      <vt:lpstr>Wingdings</vt:lpstr>
      <vt:lpstr>Rambøll</vt:lpstr>
      <vt:lpstr>1_Rambøll</vt:lpstr>
      <vt:lpstr>think-cell Slide</vt:lpstr>
      <vt:lpstr>DSB: A Sustainable Mode of Transportation</vt:lpstr>
      <vt:lpstr> DSB Future of Danish Mobility</vt:lpstr>
      <vt:lpstr> DSB Future of Danish Mobility</vt:lpstr>
      <vt:lpstr>DSB Comfortability</vt:lpstr>
      <vt:lpstr> Integration</vt:lpstr>
      <vt:lpstr> Reputation</vt:lpstr>
      <vt:lpstr> DSB Future of Danish Mobility</vt:lpstr>
      <vt:lpstr> Future mobility: Risks mitigated through strategic planning</vt:lpstr>
      <vt:lpstr> DSB Future of Danish Mobility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2023-09-06T07:04:38Z</dcterms:created>
  <dcterms:modified xsi:type="dcterms:W3CDTF">2023-09-06T13:13:12Z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2023-05-01T13:29:56</vt:lpwstr>
  </property>
  <property fmtid="{D5CDD505-2E9C-101B-9397-08002B2CF9AE}" pid="3" name="ContentTypeId">
    <vt:lpwstr>0x010100A57D2F7430E48248B6FA1B4C974488AB</vt:lpwstr>
  </property>
  <property fmtid="{D5CDD505-2E9C-101B-9397-08002B2CF9AE}" pid="4" name="TemplafyTenantId">
    <vt:lpwstr>ramboll</vt:lpwstr>
  </property>
  <property fmtid="{D5CDD505-2E9C-101B-9397-08002B2CF9AE}" pid="5" name="TemplafyTemplateId">
    <vt:lpwstr>638185445956538757</vt:lpwstr>
  </property>
  <property fmtid="{D5CDD505-2E9C-101B-9397-08002B2CF9AE}" pid="6" name="TemplafyUserProfileId">
    <vt:lpwstr>722433068864897762</vt:lpwstr>
  </property>
  <property fmtid="{D5CDD505-2E9C-101B-9397-08002B2CF9AE}" pid="7" name="TemplafyLanguageCode">
    <vt:lpwstr>da-DK</vt:lpwstr>
  </property>
  <property fmtid="{D5CDD505-2E9C-101B-9397-08002B2CF9AE}" pid="8" name="BlankSelection">
    <vt:lpwstr>Ramboll</vt:lpwstr>
  </property>
  <property fmtid="{D5CDD505-2E9C-101B-9397-08002B2CF9AE}" pid="9" name="TemplafyFromBlank">
    <vt:bool>true</vt:bool>
  </property>
  <property fmtid="{D5CDD505-2E9C-101B-9397-08002B2CF9AE}" pid="10" name="Doc_AcceptedBy">
    <vt:lpwstr> </vt:lpwstr>
  </property>
  <property fmtid="{D5CDD505-2E9C-101B-9397-08002B2CF9AE}" pid="11" name="Doc_AcceptedDate">
    <vt:lpwstr> </vt:lpwstr>
  </property>
  <property fmtid="{D5CDD505-2E9C-101B-9397-08002B2CF9AE}" pid="12" name="Doc_ApprovedPublicationBy">
    <vt:lpwstr> </vt:lpwstr>
  </property>
  <property fmtid="{D5CDD505-2E9C-101B-9397-08002B2CF9AE}" pid="13" name="Doc_ApprovedPublicationDate">
    <vt:lpwstr> </vt:lpwstr>
  </property>
  <property fmtid="{D5CDD505-2E9C-101B-9397-08002B2CF9AE}" pid="14" name="Doc_ApprovedSharingBy">
    <vt:lpwstr> </vt:lpwstr>
  </property>
  <property fmtid="{D5CDD505-2E9C-101B-9397-08002B2CF9AE}" pid="15" name="Doc_ApprovedSharingDate">
    <vt:lpwstr> </vt:lpwstr>
  </property>
  <property fmtid="{D5CDD505-2E9C-101B-9397-08002B2CF9AE}" pid="16" name="Doc_CheckedBy">
    <vt:lpwstr> </vt:lpwstr>
  </property>
  <property fmtid="{D5CDD505-2E9C-101B-9397-08002B2CF9AE}" pid="17" name="Doc_CheckedDate">
    <vt:lpwstr> </vt:lpwstr>
  </property>
  <property fmtid="{D5CDD505-2E9C-101B-9397-08002B2CF9AE}" pid="18" name="Doc_Client">
    <vt:lpwstr> </vt:lpwstr>
  </property>
  <property fmtid="{D5CDD505-2E9C-101B-9397-08002B2CF9AE}" pid="19" name="Doc_DesignStatus">
    <vt:lpwstr> </vt:lpwstr>
  </property>
  <property fmtid="{D5CDD505-2E9C-101B-9397-08002B2CF9AE}" pid="20" name="Doc_DocNumber">
    <vt:lpwstr> </vt:lpwstr>
  </property>
  <property fmtid="{D5CDD505-2E9C-101B-9397-08002B2CF9AE}" pid="21" name="Doc_DocTitle1">
    <vt:lpwstr> </vt:lpwstr>
  </property>
  <property fmtid="{D5CDD505-2E9C-101B-9397-08002B2CF9AE}" pid="22" name="Doc_DocTitle2">
    <vt:lpwstr> </vt:lpwstr>
  </property>
  <property fmtid="{D5CDD505-2E9C-101B-9397-08002B2CF9AE}" pid="23" name="Doc_DocTitle3">
    <vt:lpwstr> </vt:lpwstr>
  </property>
  <property fmtid="{D5CDD505-2E9C-101B-9397-08002B2CF9AE}" pid="24" name="Doc_DocTitle4">
    <vt:lpwstr> </vt:lpwstr>
  </property>
  <property fmtid="{D5CDD505-2E9C-101B-9397-08002B2CF9AE}" pid="25" name="Doc_MaconomyID">
    <vt:lpwstr> </vt:lpwstr>
  </property>
  <property fmtid="{D5CDD505-2E9C-101B-9397-08002B2CF9AE}" pid="26" name="Doc_Originator">
    <vt:lpwstr> </vt:lpwstr>
  </property>
  <property fmtid="{D5CDD505-2E9C-101B-9397-08002B2CF9AE}" pid="27" name="Doc_PreparedBy">
    <vt:lpwstr> </vt:lpwstr>
  </property>
  <property fmtid="{D5CDD505-2E9C-101B-9397-08002B2CF9AE}" pid="28" name="Doc_PreparedDate">
    <vt:lpwstr> </vt:lpwstr>
  </property>
  <property fmtid="{D5CDD505-2E9C-101B-9397-08002B2CF9AE}" pid="29" name="Doc_ProjectName">
    <vt:lpwstr> </vt:lpwstr>
  </property>
  <property fmtid="{D5CDD505-2E9C-101B-9397-08002B2CF9AE}" pid="30" name="Doc_Revision">
    <vt:lpwstr> </vt:lpwstr>
  </property>
  <property fmtid="{D5CDD505-2E9C-101B-9397-08002B2CF9AE}" pid="31" name="Doc_Revision1">
    <vt:lpwstr> </vt:lpwstr>
  </property>
  <property fmtid="{D5CDD505-2E9C-101B-9397-08002B2CF9AE}" pid="32" name="Doc_Revision10">
    <vt:lpwstr> </vt:lpwstr>
  </property>
  <property fmtid="{D5CDD505-2E9C-101B-9397-08002B2CF9AE}" pid="33" name="Doc_Revision10ApprovedBy">
    <vt:lpwstr> </vt:lpwstr>
  </property>
  <property fmtid="{D5CDD505-2E9C-101B-9397-08002B2CF9AE}" pid="34" name="Doc_Revision10CheckedBy">
    <vt:lpwstr> </vt:lpwstr>
  </property>
  <property fmtid="{D5CDD505-2E9C-101B-9397-08002B2CF9AE}" pid="35" name="Doc_Revision10Date">
    <vt:lpwstr> </vt:lpwstr>
  </property>
  <property fmtid="{D5CDD505-2E9C-101B-9397-08002B2CF9AE}" pid="36" name="Doc_Revision10DesignedBy">
    <vt:lpwstr> </vt:lpwstr>
  </property>
  <property fmtid="{D5CDD505-2E9C-101B-9397-08002B2CF9AE}" pid="37" name="Doc_Revision10Note">
    <vt:lpwstr> </vt:lpwstr>
  </property>
  <property fmtid="{D5CDD505-2E9C-101B-9397-08002B2CF9AE}" pid="38" name="Doc_Revision10PreparedBy">
    <vt:lpwstr> </vt:lpwstr>
  </property>
  <property fmtid="{D5CDD505-2E9C-101B-9397-08002B2CF9AE}" pid="39" name="Doc_Revision11">
    <vt:lpwstr> </vt:lpwstr>
  </property>
  <property fmtid="{D5CDD505-2E9C-101B-9397-08002B2CF9AE}" pid="40" name="Doc_Revision11ApprovedBy">
    <vt:lpwstr> </vt:lpwstr>
  </property>
  <property fmtid="{D5CDD505-2E9C-101B-9397-08002B2CF9AE}" pid="41" name="Doc_Revision11CheckedBy">
    <vt:lpwstr> </vt:lpwstr>
  </property>
  <property fmtid="{D5CDD505-2E9C-101B-9397-08002B2CF9AE}" pid="42" name="Doc_Revision11Date">
    <vt:lpwstr> </vt:lpwstr>
  </property>
  <property fmtid="{D5CDD505-2E9C-101B-9397-08002B2CF9AE}" pid="43" name="Doc_Revision11DesignedBy">
    <vt:lpwstr> </vt:lpwstr>
  </property>
  <property fmtid="{D5CDD505-2E9C-101B-9397-08002B2CF9AE}" pid="44" name="Doc_Revision11Note">
    <vt:lpwstr> </vt:lpwstr>
  </property>
  <property fmtid="{D5CDD505-2E9C-101B-9397-08002B2CF9AE}" pid="45" name="Doc_Revision11PreparedBy">
    <vt:lpwstr> </vt:lpwstr>
  </property>
  <property fmtid="{D5CDD505-2E9C-101B-9397-08002B2CF9AE}" pid="46" name="Doc_Revision12">
    <vt:lpwstr> </vt:lpwstr>
  </property>
  <property fmtid="{D5CDD505-2E9C-101B-9397-08002B2CF9AE}" pid="47" name="Doc_Revision12ApprovedBy">
    <vt:lpwstr> </vt:lpwstr>
  </property>
  <property fmtid="{D5CDD505-2E9C-101B-9397-08002B2CF9AE}" pid="48" name="Doc_Revision12CheckedBy">
    <vt:lpwstr> </vt:lpwstr>
  </property>
  <property fmtid="{D5CDD505-2E9C-101B-9397-08002B2CF9AE}" pid="49" name="Doc_Revision12Date">
    <vt:lpwstr> </vt:lpwstr>
  </property>
  <property fmtid="{D5CDD505-2E9C-101B-9397-08002B2CF9AE}" pid="50" name="Doc_Revision12DesignedBy">
    <vt:lpwstr> </vt:lpwstr>
  </property>
  <property fmtid="{D5CDD505-2E9C-101B-9397-08002B2CF9AE}" pid="51" name="Doc_Revision12Note">
    <vt:lpwstr> </vt:lpwstr>
  </property>
  <property fmtid="{D5CDD505-2E9C-101B-9397-08002B2CF9AE}" pid="52" name="Doc_Revision12PreparedBy">
    <vt:lpwstr> </vt:lpwstr>
  </property>
  <property fmtid="{D5CDD505-2E9C-101B-9397-08002B2CF9AE}" pid="53" name="Doc_Revision1ApprovedBy">
    <vt:lpwstr> </vt:lpwstr>
  </property>
  <property fmtid="{D5CDD505-2E9C-101B-9397-08002B2CF9AE}" pid="54" name="Doc_Revision1CheckedBy">
    <vt:lpwstr> </vt:lpwstr>
  </property>
  <property fmtid="{D5CDD505-2E9C-101B-9397-08002B2CF9AE}" pid="55" name="Doc_Revision1Date">
    <vt:lpwstr> </vt:lpwstr>
  </property>
  <property fmtid="{D5CDD505-2E9C-101B-9397-08002B2CF9AE}" pid="56" name="Doc_Revision1DesignedBy">
    <vt:lpwstr> </vt:lpwstr>
  </property>
  <property fmtid="{D5CDD505-2E9C-101B-9397-08002B2CF9AE}" pid="57" name="Doc_Revision1Note">
    <vt:lpwstr> </vt:lpwstr>
  </property>
  <property fmtid="{D5CDD505-2E9C-101B-9397-08002B2CF9AE}" pid="58" name="Doc_Revision1PreparedBy">
    <vt:lpwstr> </vt:lpwstr>
  </property>
  <property fmtid="{D5CDD505-2E9C-101B-9397-08002B2CF9AE}" pid="59" name="Doc_Revision2">
    <vt:lpwstr> </vt:lpwstr>
  </property>
  <property fmtid="{D5CDD505-2E9C-101B-9397-08002B2CF9AE}" pid="60" name="Doc_Revision2ApprovedBy">
    <vt:lpwstr> </vt:lpwstr>
  </property>
  <property fmtid="{D5CDD505-2E9C-101B-9397-08002B2CF9AE}" pid="61" name="Doc_Revision2CheckedBy">
    <vt:lpwstr> </vt:lpwstr>
  </property>
  <property fmtid="{D5CDD505-2E9C-101B-9397-08002B2CF9AE}" pid="62" name="Doc_Revision2Date">
    <vt:lpwstr> </vt:lpwstr>
  </property>
  <property fmtid="{D5CDD505-2E9C-101B-9397-08002B2CF9AE}" pid="63" name="Doc_Revision2DesignedBy">
    <vt:lpwstr> </vt:lpwstr>
  </property>
  <property fmtid="{D5CDD505-2E9C-101B-9397-08002B2CF9AE}" pid="64" name="Doc_Revision2Note">
    <vt:lpwstr> </vt:lpwstr>
  </property>
  <property fmtid="{D5CDD505-2E9C-101B-9397-08002B2CF9AE}" pid="65" name="Doc_Revision2PreparedBy">
    <vt:lpwstr> </vt:lpwstr>
  </property>
  <property fmtid="{D5CDD505-2E9C-101B-9397-08002B2CF9AE}" pid="66" name="Doc_Revision3">
    <vt:lpwstr> </vt:lpwstr>
  </property>
  <property fmtid="{D5CDD505-2E9C-101B-9397-08002B2CF9AE}" pid="67" name="Doc_Revision3ApprovedBy">
    <vt:lpwstr> </vt:lpwstr>
  </property>
  <property fmtid="{D5CDD505-2E9C-101B-9397-08002B2CF9AE}" pid="68" name="Doc_Revision3CheckedBy">
    <vt:lpwstr> </vt:lpwstr>
  </property>
  <property fmtid="{D5CDD505-2E9C-101B-9397-08002B2CF9AE}" pid="69" name="Doc_Revision3Date">
    <vt:lpwstr> </vt:lpwstr>
  </property>
  <property fmtid="{D5CDD505-2E9C-101B-9397-08002B2CF9AE}" pid="70" name="Doc_Revision3DesignedBy">
    <vt:lpwstr> </vt:lpwstr>
  </property>
  <property fmtid="{D5CDD505-2E9C-101B-9397-08002B2CF9AE}" pid="71" name="Doc_Revision3Note">
    <vt:lpwstr> </vt:lpwstr>
  </property>
  <property fmtid="{D5CDD505-2E9C-101B-9397-08002B2CF9AE}" pid="72" name="Doc_Revision3PreparedBy">
    <vt:lpwstr> </vt:lpwstr>
  </property>
  <property fmtid="{D5CDD505-2E9C-101B-9397-08002B2CF9AE}" pid="73" name="Doc_Revision4">
    <vt:lpwstr> </vt:lpwstr>
  </property>
  <property fmtid="{D5CDD505-2E9C-101B-9397-08002B2CF9AE}" pid="74" name="Doc_Revision4ApprovedBy">
    <vt:lpwstr> </vt:lpwstr>
  </property>
  <property fmtid="{D5CDD505-2E9C-101B-9397-08002B2CF9AE}" pid="75" name="Doc_Revision4CheckedBy">
    <vt:lpwstr> </vt:lpwstr>
  </property>
  <property fmtid="{D5CDD505-2E9C-101B-9397-08002B2CF9AE}" pid="76" name="Doc_Revision4Date">
    <vt:lpwstr> </vt:lpwstr>
  </property>
  <property fmtid="{D5CDD505-2E9C-101B-9397-08002B2CF9AE}" pid="77" name="Doc_Revision4DesignedBy">
    <vt:lpwstr> </vt:lpwstr>
  </property>
  <property fmtid="{D5CDD505-2E9C-101B-9397-08002B2CF9AE}" pid="78" name="Doc_Revision4Note">
    <vt:lpwstr> </vt:lpwstr>
  </property>
  <property fmtid="{D5CDD505-2E9C-101B-9397-08002B2CF9AE}" pid="79" name="Doc_Revision4PreparedBy">
    <vt:lpwstr> </vt:lpwstr>
  </property>
  <property fmtid="{D5CDD505-2E9C-101B-9397-08002B2CF9AE}" pid="80" name="Doc_Revision5">
    <vt:lpwstr> </vt:lpwstr>
  </property>
  <property fmtid="{D5CDD505-2E9C-101B-9397-08002B2CF9AE}" pid="81" name="Doc_Revision5ApprovedBy">
    <vt:lpwstr> </vt:lpwstr>
  </property>
  <property fmtid="{D5CDD505-2E9C-101B-9397-08002B2CF9AE}" pid="82" name="Doc_Revision5CheckedBy">
    <vt:lpwstr> </vt:lpwstr>
  </property>
  <property fmtid="{D5CDD505-2E9C-101B-9397-08002B2CF9AE}" pid="83" name="Doc_Revision5Date">
    <vt:lpwstr> </vt:lpwstr>
  </property>
  <property fmtid="{D5CDD505-2E9C-101B-9397-08002B2CF9AE}" pid="84" name="Doc_Revision5DesignedBy">
    <vt:lpwstr> </vt:lpwstr>
  </property>
  <property fmtid="{D5CDD505-2E9C-101B-9397-08002B2CF9AE}" pid="85" name="Doc_Revision5Note">
    <vt:lpwstr> </vt:lpwstr>
  </property>
  <property fmtid="{D5CDD505-2E9C-101B-9397-08002B2CF9AE}" pid="86" name="Doc_Revision5PreparedBy">
    <vt:lpwstr> </vt:lpwstr>
  </property>
  <property fmtid="{D5CDD505-2E9C-101B-9397-08002B2CF9AE}" pid="87" name="Doc_Revision6">
    <vt:lpwstr> </vt:lpwstr>
  </property>
  <property fmtid="{D5CDD505-2E9C-101B-9397-08002B2CF9AE}" pid="88" name="Doc_Revision6ApprovedBy">
    <vt:lpwstr> </vt:lpwstr>
  </property>
  <property fmtid="{D5CDD505-2E9C-101B-9397-08002B2CF9AE}" pid="89" name="Doc_Revision6CheckedBy">
    <vt:lpwstr> </vt:lpwstr>
  </property>
  <property fmtid="{D5CDD505-2E9C-101B-9397-08002B2CF9AE}" pid="90" name="Doc_Revision6Date">
    <vt:lpwstr> </vt:lpwstr>
  </property>
  <property fmtid="{D5CDD505-2E9C-101B-9397-08002B2CF9AE}" pid="91" name="Doc_Revision6DesignedBy">
    <vt:lpwstr> </vt:lpwstr>
  </property>
  <property fmtid="{D5CDD505-2E9C-101B-9397-08002B2CF9AE}" pid="92" name="Doc_Revision6Note">
    <vt:lpwstr> </vt:lpwstr>
  </property>
  <property fmtid="{D5CDD505-2E9C-101B-9397-08002B2CF9AE}" pid="93" name="Doc_Revision6PreparedBy">
    <vt:lpwstr> </vt:lpwstr>
  </property>
  <property fmtid="{D5CDD505-2E9C-101B-9397-08002B2CF9AE}" pid="94" name="Doc_Revision7">
    <vt:lpwstr> </vt:lpwstr>
  </property>
  <property fmtid="{D5CDD505-2E9C-101B-9397-08002B2CF9AE}" pid="95" name="Doc_Revision7ApprovedBy">
    <vt:lpwstr> </vt:lpwstr>
  </property>
  <property fmtid="{D5CDD505-2E9C-101B-9397-08002B2CF9AE}" pid="96" name="Doc_Revision7CheckedBy">
    <vt:lpwstr> </vt:lpwstr>
  </property>
  <property fmtid="{D5CDD505-2E9C-101B-9397-08002B2CF9AE}" pid="97" name="Doc_Revision7Date">
    <vt:lpwstr> </vt:lpwstr>
  </property>
  <property fmtid="{D5CDD505-2E9C-101B-9397-08002B2CF9AE}" pid="98" name="Doc_Revision7DesignedBy">
    <vt:lpwstr> </vt:lpwstr>
  </property>
  <property fmtid="{D5CDD505-2E9C-101B-9397-08002B2CF9AE}" pid="99" name="Doc_Revision7Note">
    <vt:lpwstr> </vt:lpwstr>
  </property>
  <property fmtid="{D5CDD505-2E9C-101B-9397-08002B2CF9AE}" pid="100" name="Doc_Revision7PreparedBy">
    <vt:lpwstr> </vt:lpwstr>
  </property>
  <property fmtid="{D5CDD505-2E9C-101B-9397-08002B2CF9AE}" pid="101" name="Doc_Revision8">
    <vt:lpwstr> </vt:lpwstr>
  </property>
  <property fmtid="{D5CDD505-2E9C-101B-9397-08002B2CF9AE}" pid="102" name="Doc_Revision8ApprovedBy">
    <vt:lpwstr> </vt:lpwstr>
  </property>
  <property fmtid="{D5CDD505-2E9C-101B-9397-08002B2CF9AE}" pid="103" name="Doc_Revision8CheckedBy">
    <vt:lpwstr> </vt:lpwstr>
  </property>
  <property fmtid="{D5CDD505-2E9C-101B-9397-08002B2CF9AE}" pid="104" name="Doc_Revision8Date">
    <vt:lpwstr> </vt:lpwstr>
  </property>
  <property fmtid="{D5CDD505-2E9C-101B-9397-08002B2CF9AE}" pid="105" name="Doc_Revision8DesignedBy">
    <vt:lpwstr> </vt:lpwstr>
  </property>
  <property fmtid="{D5CDD505-2E9C-101B-9397-08002B2CF9AE}" pid="106" name="Doc_Revision8Note">
    <vt:lpwstr> </vt:lpwstr>
  </property>
  <property fmtid="{D5CDD505-2E9C-101B-9397-08002B2CF9AE}" pid="107" name="Doc_Revision8PreparedBy">
    <vt:lpwstr> </vt:lpwstr>
  </property>
  <property fmtid="{D5CDD505-2E9C-101B-9397-08002B2CF9AE}" pid="108" name="Doc_Revision9">
    <vt:lpwstr> </vt:lpwstr>
  </property>
  <property fmtid="{D5CDD505-2E9C-101B-9397-08002B2CF9AE}" pid="109" name="Doc_Revision9ApprovedBy">
    <vt:lpwstr> </vt:lpwstr>
  </property>
  <property fmtid="{D5CDD505-2E9C-101B-9397-08002B2CF9AE}" pid="110" name="Doc_Revision9CheckedBy">
    <vt:lpwstr> </vt:lpwstr>
  </property>
  <property fmtid="{D5CDD505-2E9C-101B-9397-08002B2CF9AE}" pid="111" name="Doc_Revision9Date">
    <vt:lpwstr> </vt:lpwstr>
  </property>
  <property fmtid="{D5CDD505-2E9C-101B-9397-08002B2CF9AE}" pid="112" name="Doc_Revision9DesignedBy">
    <vt:lpwstr> </vt:lpwstr>
  </property>
  <property fmtid="{D5CDD505-2E9C-101B-9397-08002B2CF9AE}" pid="113" name="Doc_Revision9Note">
    <vt:lpwstr> </vt:lpwstr>
  </property>
  <property fmtid="{D5CDD505-2E9C-101B-9397-08002B2CF9AE}" pid="114" name="Doc_Revision9PreparedBy">
    <vt:lpwstr> </vt:lpwstr>
  </property>
  <property fmtid="{D5CDD505-2E9C-101B-9397-08002B2CF9AE}" pid="115" name="Doc_RevisionNote">
    <vt:lpwstr> </vt:lpwstr>
  </property>
  <property fmtid="{D5CDD505-2E9C-101B-9397-08002B2CF9AE}" pid="116" name="Doc_SecurityClassification">
    <vt:lpwstr> </vt:lpwstr>
  </property>
  <property fmtid="{D5CDD505-2E9C-101B-9397-08002B2CF9AE}" pid="117" name="Doc_Suitability">
    <vt:lpwstr> </vt:lpwstr>
  </property>
  <property fmtid="{D5CDD505-2E9C-101B-9397-08002B2CF9AE}" pid="118" name="Doc_Unique_ProjectID">
    <vt:lpwstr> </vt:lpwstr>
  </property>
  <property fmtid="{D5CDD505-2E9C-101B-9397-08002B2CF9AE}" pid="119" name="Document_FileName">
    <vt:lpwstr> </vt:lpwstr>
  </property>
  <property fmtid="{D5CDD505-2E9C-101B-9397-08002B2CF9AE}" pid="120" name="Document_Name">
    <vt:lpwstr> </vt:lpwstr>
  </property>
  <property fmtid="{D5CDD505-2E9C-101B-9397-08002B2CF9AE}" pid="121" name="Document_Number">
    <vt:lpwstr> </vt:lpwstr>
  </property>
  <property fmtid="{D5CDD505-2E9C-101B-9397-08002B2CF9AE}" pid="122" name="Document_Version">
    <vt:lpwstr> </vt:lpwstr>
  </property>
  <property fmtid="{D5CDD505-2E9C-101B-9397-08002B2CF9AE}" pid="123" name="Document_VersionSeq">
    <vt:lpwstr> </vt:lpwstr>
  </property>
  <property fmtid="{D5CDD505-2E9C-101B-9397-08002B2CF9AE}" pid="124" name="Folder_Code">
    <vt:lpwstr> </vt:lpwstr>
  </property>
  <property fmtid="{D5CDD505-2E9C-101B-9397-08002B2CF9AE}" pid="125" name="Folder_CreateDate">
    <vt:lpwstr> </vt:lpwstr>
  </property>
  <property fmtid="{D5CDD505-2E9C-101B-9397-08002B2CF9AE}" pid="126" name="Folder_Creator">
    <vt:lpwstr> </vt:lpwstr>
  </property>
  <property fmtid="{D5CDD505-2E9C-101B-9397-08002B2CF9AE}" pid="127" name="Folder_CreatorDesc">
    <vt:lpwstr> </vt:lpwstr>
  </property>
  <property fmtid="{D5CDD505-2E9C-101B-9397-08002B2CF9AE}" pid="128" name="Folder_Description">
    <vt:lpwstr> </vt:lpwstr>
  </property>
  <property fmtid="{D5CDD505-2E9C-101B-9397-08002B2CF9AE}" pid="129" name="Folder_Manager">
    <vt:lpwstr> </vt:lpwstr>
  </property>
  <property fmtid="{D5CDD505-2E9C-101B-9397-08002B2CF9AE}" pid="130" name="Folder_ManagerDesc">
    <vt:lpwstr> </vt:lpwstr>
  </property>
  <property fmtid="{D5CDD505-2E9C-101B-9397-08002B2CF9AE}" pid="131" name="Folder_Name">
    <vt:lpwstr> </vt:lpwstr>
  </property>
  <property fmtid="{D5CDD505-2E9C-101B-9397-08002B2CF9AE}" pid="132" name="Folder_Number">
    <vt:lpwstr> </vt:lpwstr>
  </property>
  <property fmtid="{D5CDD505-2E9C-101B-9397-08002B2CF9AE}" pid="133" name="Folder_Storage">
    <vt:lpwstr> </vt:lpwstr>
  </property>
  <property fmtid="{D5CDD505-2E9C-101B-9397-08002B2CF9AE}" pid="134" name="Folder_StorageDesc">
    <vt:lpwstr> </vt:lpwstr>
  </property>
  <property fmtid="{D5CDD505-2E9C-101B-9397-08002B2CF9AE}" pid="135" name="Folder_UpdateDate">
    <vt:lpwstr> </vt:lpwstr>
  </property>
  <property fmtid="{D5CDD505-2E9C-101B-9397-08002B2CF9AE}" pid="136" name="Folder_UpdateDesc">
    <vt:lpwstr> </vt:lpwstr>
  </property>
  <property fmtid="{D5CDD505-2E9C-101B-9397-08002B2CF9AE}" pid="137" name="Folder_Updater">
    <vt:lpwstr> </vt:lpwstr>
  </property>
  <property fmtid="{D5CDD505-2E9C-101B-9397-08002B2CF9AE}" pid="138" name="Ram_Document_AltName_AltName">
    <vt:lpwstr> </vt:lpwstr>
  </property>
  <property fmtid="{D5CDD505-2E9C-101B-9397-08002B2CF9AE}" pid="139" name="Ram_Document_AltName_DocName">
    <vt:lpwstr> </vt:lpwstr>
  </property>
  <property fmtid="{D5CDD505-2E9C-101B-9397-08002B2CF9AE}" pid="140" name="Ram_Document_AltName_Part1">
    <vt:lpwstr> </vt:lpwstr>
  </property>
  <property fmtid="{D5CDD505-2E9C-101B-9397-08002B2CF9AE}" pid="141" name="Ram_Document_AltName_Part2">
    <vt:lpwstr> </vt:lpwstr>
  </property>
  <property fmtid="{D5CDD505-2E9C-101B-9397-08002B2CF9AE}" pid="142" name="Ram_Document_AltName_Part3">
    <vt:lpwstr> </vt:lpwstr>
  </property>
  <property fmtid="{D5CDD505-2E9C-101B-9397-08002B2CF9AE}" pid="143" name="Ram_Document_AltName_Part4">
    <vt:lpwstr> </vt:lpwstr>
  </property>
  <property fmtid="{D5CDD505-2E9C-101B-9397-08002B2CF9AE}" pid="144" name="Ram_Document_AltName_Part5">
    <vt:lpwstr> </vt:lpwstr>
  </property>
  <property fmtid="{D5CDD505-2E9C-101B-9397-08002B2CF9AE}" pid="145" name="Ram_Document_AltName_Part6">
    <vt:lpwstr> </vt:lpwstr>
  </property>
  <property fmtid="{D5CDD505-2E9C-101B-9397-08002B2CF9AE}" pid="146" name="Ram_Document_AltName_Part7">
    <vt:lpwstr> </vt:lpwstr>
  </property>
  <property fmtid="{D5CDD505-2E9C-101B-9397-08002B2CF9AE}" pid="147" name="Ram_Document_AltName_Part8">
    <vt:lpwstr> </vt:lpwstr>
  </property>
  <property fmtid="{D5CDD505-2E9C-101B-9397-08002B2CF9AE}" pid="148" name="Ram_Document_AltName_Part9">
    <vt:lpwstr> </vt:lpwstr>
  </property>
  <property fmtid="{D5CDD505-2E9C-101B-9397-08002B2CF9AE}" pid="149" name="Ram_Document_CustomerDocName">
    <vt:lpwstr> </vt:lpwstr>
  </property>
  <property fmtid="{D5CDD505-2E9C-101B-9397-08002B2CF9AE}" pid="150" name="Ram_Document_CustomerDocNumber">
    <vt:lpwstr> </vt:lpwstr>
  </property>
  <property fmtid="{D5CDD505-2E9C-101B-9397-08002B2CF9AE}" pid="151" name="Ram_Project_ClientName">
    <vt:lpwstr> </vt:lpwstr>
  </property>
  <property fmtid="{D5CDD505-2E9C-101B-9397-08002B2CF9AE}" pid="152" name="Ram_WorkArea_Client">
    <vt:lpwstr> </vt:lpwstr>
  </property>
  <property fmtid="{D5CDD505-2E9C-101B-9397-08002B2CF9AE}" pid="153" name="Ram_WorkArea_ProjectName">
    <vt:lpwstr> </vt:lpwstr>
  </property>
  <property fmtid="{D5CDD505-2E9C-101B-9397-08002B2CF9AE}" pid="154" name="Ram_Document_ApprovedBy">
    <vt:lpwstr> </vt:lpwstr>
  </property>
  <property fmtid="{D5CDD505-2E9C-101B-9397-08002B2CF9AE}" pid="155" name="Ram_Document_CheckedBy">
    <vt:lpwstr> </vt:lpwstr>
  </property>
  <property fmtid="{D5CDD505-2E9C-101B-9397-08002B2CF9AE}" pid="156" name="Ram_Document_Date">
    <vt:lpwstr> </vt:lpwstr>
  </property>
  <property fmtid="{D5CDD505-2E9C-101B-9397-08002B2CF9AE}" pid="157" name="Ram_Document_DocID">
    <vt:lpwstr> </vt:lpwstr>
  </property>
  <property fmtid="{D5CDD505-2E9C-101B-9397-08002B2CF9AE}" pid="158" name="Ram_Document_DocStructureID">
    <vt:lpwstr> </vt:lpwstr>
  </property>
  <property fmtid="{D5CDD505-2E9C-101B-9397-08002B2CF9AE}" pid="159" name="Ram_Document_PreparedBy">
    <vt:lpwstr> </vt:lpwstr>
  </property>
  <property fmtid="{D5CDD505-2E9C-101B-9397-08002B2CF9AE}" pid="160" name="Ram_Document_Title1">
    <vt:lpwstr> </vt:lpwstr>
  </property>
  <property fmtid="{D5CDD505-2E9C-101B-9397-08002B2CF9AE}" pid="161" name="Ram_Document_Title2">
    <vt:lpwstr> </vt:lpwstr>
  </property>
  <property fmtid="{D5CDD505-2E9C-101B-9397-08002B2CF9AE}" pid="162" name="Ram_Document_Version">
    <vt:lpwstr> </vt:lpwstr>
  </property>
  <property fmtid="{D5CDD505-2E9C-101B-9397-08002B2CF9AE}" pid="163" name="Ram_Document_VersionDescription">
    <vt:lpwstr> </vt:lpwstr>
  </property>
  <property fmtid="{D5CDD505-2E9C-101B-9397-08002B2CF9AE}" pid="164" name="Ram_Project_Name">
    <vt:lpwstr> </vt:lpwstr>
  </property>
  <property fmtid="{D5CDD505-2E9C-101B-9397-08002B2CF9AE}" pid="165" name="Ram_Project_Number">
    <vt:lpwstr> </vt:lpwstr>
  </property>
  <property fmtid="{D5CDD505-2E9C-101B-9397-08002B2CF9AE}" pid="166" name="Ram_Document_Project_Field1">
    <vt:lpwstr> </vt:lpwstr>
  </property>
  <property fmtid="{D5CDD505-2E9C-101B-9397-08002B2CF9AE}" pid="167" name="Ram_Document_Project_Field2">
    <vt:lpwstr> </vt:lpwstr>
  </property>
  <property fmtid="{D5CDD505-2E9C-101B-9397-08002B2CF9AE}" pid="168" name="Ram_Document_Project_Field3">
    <vt:lpwstr> </vt:lpwstr>
  </property>
  <property fmtid="{D5CDD505-2E9C-101B-9397-08002B2CF9AE}" pid="169" name="Ram_Document_PreparedBy_FullName">
    <vt:lpwstr> </vt:lpwstr>
  </property>
  <property fmtid="{D5CDD505-2E9C-101B-9397-08002B2CF9AE}" pid="170" name="Ram_Document_Client_Version">
    <vt:lpwstr> </vt:lpwstr>
  </property>
  <property fmtid="{D5CDD505-2E9C-101B-9397-08002B2CF9AE}" pid="171" name="Ram_Document_Client_Version_Description">
    <vt:lpwstr> </vt:lpwstr>
  </property>
  <property fmtid="{D5CDD505-2E9C-101B-9397-08002B2CF9AE}" pid="172" name="Ram_Document_URN">
    <vt:lpwstr> </vt:lpwstr>
  </property>
  <property fmtid="{D5CDD505-2E9C-101B-9397-08002B2CF9AE}" pid="173" name="Doc_CreatedDate">
    <vt:lpwstr> </vt:lpwstr>
  </property>
  <property fmtid="{D5CDD505-2E9C-101B-9397-08002B2CF9AE}" pid="174" name="MSIP_Label_20ea7001-5c24-4702-a3ac-e436ccb02747_Enabled">
    <vt:lpwstr>true</vt:lpwstr>
  </property>
  <property fmtid="{D5CDD505-2E9C-101B-9397-08002B2CF9AE}" pid="175" name="MSIP_Label_20ea7001-5c24-4702-a3ac-e436ccb02747_SetDate">
    <vt:lpwstr>2023-09-06T09:59:16Z</vt:lpwstr>
  </property>
  <property fmtid="{D5CDD505-2E9C-101B-9397-08002B2CF9AE}" pid="176" name="MSIP_Label_20ea7001-5c24-4702-a3ac-e436ccb02747_Method">
    <vt:lpwstr>Standard</vt:lpwstr>
  </property>
  <property fmtid="{D5CDD505-2E9C-101B-9397-08002B2CF9AE}" pid="177" name="MSIP_Label_20ea7001-5c24-4702-a3ac-e436ccb02747_Name">
    <vt:lpwstr>Confidential</vt:lpwstr>
  </property>
  <property fmtid="{D5CDD505-2E9C-101B-9397-08002B2CF9AE}" pid="178" name="MSIP_Label_20ea7001-5c24-4702-a3ac-e436ccb02747_SiteId">
    <vt:lpwstr>c8823c91-be81-4f89-b024-6c3dd789c106</vt:lpwstr>
  </property>
  <property fmtid="{D5CDD505-2E9C-101B-9397-08002B2CF9AE}" pid="179" name="MSIP_Label_20ea7001-5c24-4702-a3ac-e436ccb02747_ActionId">
    <vt:lpwstr>9314914e-5712-4b85-90ed-15103f743d5c</vt:lpwstr>
  </property>
  <property fmtid="{D5CDD505-2E9C-101B-9397-08002B2CF9AE}" pid="180" name="MSIP_Label_20ea7001-5c24-4702-a3ac-e436ccb02747_ContentBits">
    <vt:lpwstr>2</vt:lpwstr>
  </property>
</Properties>
</file>